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5" r:id="rId1"/>
  </p:sldMasterIdLst>
  <p:notesMasterIdLst>
    <p:notesMasterId r:id="rId19"/>
  </p:notesMasterIdLst>
  <p:handoutMasterIdLst>
    <p:handoutMasterId r:id="rId20"/>
  </p:handoutMasterIdLst>
  <p:sldIdLst>
    <p:sldId id="284" r:id="rId2"/>
    <p:sldId id="303" r:id="rId3"/>
    <p:sldId id="285" r:id="rId4"/>
    <p:sldId id="299" r:id="rId5"/>
    <p:sldId id="286" r:id="rId6"/>
    <p:sldId id="287" r:id="rId7"/>
    <p:sldId id="297" r:id="rId8"/>
    <p:sldId id="301" r:id="rId9"/>
    <p:sldId id="289" r:id="rId10"/>
    <p:sldId id="288" r:id="rId11"/>
    <p:sldId id="290" r:id="rId12"/>
    <p:sldId id="291" r:id="rId13"/>
    <p:sldId id="293" r:id="rId14"/>
    <p:sldId id="292" r:id="rId15"/>
    <p:sldId id="294" r:id="rId16"/>
    <p:sldId id="295" r:id="rId17"/>
    <p:sldId id="296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717A"/>
    <a:srgbClr val="4DE0EF"/>
    <a:srgbClr val="FF9900"/>
    <a:srgbClr val="BD0372"/>
    <a:srgbClr val="601F14"/>
    <a:srgbClr val="B30D9F"/>
    <a:srgbClr val="150C05"/>
    <a:srgbClr val="190111"/>
    <a:srgbClr val="180211"/>
    <a:srgbClr val="1F55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47" autoAdjust="0"/>
    <p:restoredTop sz="75666" autoAdjust="0"/>
  </p:normalViewPr>
  <p:slideViewPr>
    <p:cSldViewPr>
      <p:cViewPr varScale="1">
        <p:scale>
          <a:sx n="59" d="100"/>
          <a:sy n="59" d="100"/>
        </p:scale>
        <p:origin x="198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300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6CC822-209C-4CEB-838C-BE1F31029634}" type="datetimeFigureOut">
              <a:rPr lang="ru-RU" smtClean="0"/>
              <a:t>03.10.2023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FE8CE0-DCF3-481F-B525-20AA2E76C4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67714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EBB0AE-AE54-4AD6-8A77-5966B803D627}" type="datetimeFigureOut">
              <a:rPr lang="ru-RU" smtClean="0"/>
              <a:t>03.10.2023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2B84BA-673B-41CB-8683-B8843787A2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7374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B84BA-673B-41CB-8683-B8843787A22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11794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B84BA-673B-41CB-8683-B8843787A22B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80846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B84BA-673B-41CB-8683-B8843787A22B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1910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B84BA-673B-41CB-8683-B8843787A22B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88401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B84BA-673B-41CB-8683-B8843787A22B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04273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B84BA-673B-41CB-8683-B8843787A22B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69523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B84BA-673B-41CB-8683-B8843787A22B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5563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DD166-EFAF-40CB-A665-6F6700D7AF97}" type="datetimeFigureOut">
              <a:rPr lang="ru-RU" smtClean="0"/>
              <a:t>03.10.2023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36CDD-07F2-4929-9F4E-244E1CC509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312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DD166-EFAF-40CB-A665-6F6700D7AF97}" type="datetimeFigureOut">
              <a:rPr lang="ru-RU" smtClean="0"/>
              <a:t>03.10.2023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36CDD-07F2-4929-9F4E-244E1CC509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1417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DD166-EFAF-40CB-A665-6F6700D7AF97}" type="datetimeFigureOut">
              <a:rPr lang="ru-RU" smtClean="0"/>
              <a:t>03.10.2023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36CDD-07F2-4929-9F4E-244E1CC509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6803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DD166-EFAF-40CB-A665-6F6700D7AF97}" type="datetimeFigureOut">
              <a:rPr lang="ru-RU" smtClean="0"/>
              <a:t>03.10.2023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36CDD-07F2-4929-9F4E-244E1CC509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361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DD166-EFAF-40CB-A665-6F6700D7AF97}" type="datetimeFigureOut">
              <a:rPr lang="ru-RU" smtClean="0"/>
              <a:t>03.10.2023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36CDD-07F2-4929-9F4E-244E1CC509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8435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DD166-EFAF-40CB-A665-6F6700D7AF97}" type="datetimeFigureOut">
              <a:rPr lang="ru-RU" smtClean="0"/>
              <a:t>03.10.2023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36CDD-07F2-4929-9F4E-244E1CC509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1132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DD166-EFAF-40CB-A665-6F6700D7AF97}" type="datetimeFigureOut">
              <a:rPr lang="ru-RU" smtClean="0"/>
              <a:t>03.10.2023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36CDD-07F2-4929-9F4E-244E1CC509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6800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DD166-EFAF-40CB-A665-6F6700D7AF97}" type="datetimeFigureOut">
              <a:rPr lang="ru-RU" smtClean="0"/>
              <a:t>03.10.2023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36CDD-07F2-4929-9F4E-244E1CC509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9384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DD166-EFAF-40CB-A665-6F6700D7AF97}" type="datetimeFigureOut">
              <a:rPr lang="ru-RU" smtClean="0"/>
              <a:t>03.10.2023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36CDD-07F2-4929-9F4E-244E1CC509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2008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DD166-EFAF-40CB-A665-6F6700D7AF97}" type="datetimeFigureOut">
              <a:rPr lang="ru-RU" smtClean="0"/>
              <a:t>03.10.2023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36CDD-07F2-4929-9F4E-244E1CC509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1927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DD166-EFAF-40CB-A665-6F6700D7AF97}" type="datetimeFigureOut">
              <a:rPr lang="ru-RU" smtClean="0"/>
              <a:t>03.10.2023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36CDD-07F2-4929-9F4E-244E1CC509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177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DD166-EFAF-40CB-A665-6F6700D7AF97}" type="datetimeFigureOut">
              <a:rPr lang="ru-RU" smtClean="0"/>
              <a:t>03.10.2023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136CDD-07F2-4929-9F4E-244E1CC509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3885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48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12" Type="http://schemas.openxmlformats.org/officeDocument/2006/relationships/image" Target="../media/image5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11" Type="http://schemas.openxmlformats.org/officeDocument/2006/relationships/image" Target="../media/image57.jpeg"/><Relationship Id="rId5" Type="http://schemas.openxmlformats.org/officeDocument/2006/relationships/image" Target="../media/image51.jpeg"/><Relationship Id="rId10" Type="http://schemas.openxmlformats.org/officeDocument/2006/relationships/image" Target="../media/image56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10" Type="http://schemas.openxmlformats.org/officeDocument/2006/relationships/image" Target="../media/image67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Relationship Id="rId9" Type="http://schemas.openxmlformats.org/officeDocument/2006/relationships/image" Target="../media/image7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10" Type="http://schemas.openxmlformats.org/officeDocument/2006/relationships/image" Target="../media/image89.jpeg"/><Relationship Id="rId4" Type="http://schemas.openxmlformats.org/officeDocument/2006/relationships/image" Target="../media/image83.jpeg"/><Relationship Id="rId9" Type="http://schemas.openxmlformats.org/officeDocument/2006/relationships/image" Target="../media/image8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g"/><Relationship Id="rId9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33764" y="3933056"/>
            <a:ext cx="4536504" cy="2304257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Ученицы 1 «Л» 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класса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Соловьевой 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Виктории</a:t>
            </a:r>
            <a:b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  </a:t>
            </a:r>
            <a:b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</a:rPr>
              <a:t>МАОУ СОШ 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«НьюТон»</a:t>
            </a:r>
            <a:endParaRPr lang="ru-RU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556792"/>
            <a:ext cx="7886700" cy="18002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1000" b="1" dirty="0" smtClean="0">
                <a:solidFill>
                  <a:srgbClr val="1C717A"/>
                </a:solidFill>
              </a:rPr>
              <a:t>Портфолио</a:t>
            </a:r>
            <a:endParaRPr lang="ru-RU" sz="11000" b="1" dirty="0">
              <a:solidFill>
                <a:srgbClr val="1C71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62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43" y="1794187"/>
            <a:ext cx="1909990" cy="254665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714" y="629824"/>
            <a:ext cx="2597128" cy="346283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319688"/>
            <a:ext cx="2236168" cy="158702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446" y="3326776"/>
            <a:ext cx="1667804" cy="237738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730" y="1794187"/>
            <a:ext cx="2127564" cy="2836752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200466" y="1022766"/>
            <a:ext cx="5680248" cy="6582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1F5534"/>
                </a:solidFill>
              </a:rPr>
              <a:t> </a:t>
            </a:r>
            <a:r>
              <a:rPr lang="ru-RU" sz="2400" b="1" dirty="0" smtClean="0">
                <a:solidFill>
                  <a:srgbClr val="601F14"/>
                </a:solidFill>
              </a:rPr>
              <a:t>исследовательская работа</a:t>
            </a:r>
            <a:endParaRPr lang="ru-RU" sz="2400" b="1" dirty="0">
              <a:solidFill>
                <a:srgbClr val="601F14"/>
              </a:solidFill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662446" y="5704164"/>
            <a:ext cx="3302042" cy="3921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rgbClr val="C00000"/>
                </a:solidFill>
              </a:rPr>
              <a:t>«Муравьишка»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537349" y="5947334"/>
            <a:ext cx="2482519" cy="50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rgbClr val="C00000"/>
                </a:solidFill>
              </a:rPr>
              <a:t>Идеи и замыслы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868" y="4127821"/>
            <a:ext cx="2432101" cy="1590366"/>
          </a:xfrm>
          <a:prstGeom prst="rect">
            <a:avLst/>
          </a:prstGeom>
        </p:spPr>
      </p:pic>
      <p:sp>
        <p:nvSpPr>
          <p:cNvPr id="16" name="Заголовок 1"/>
          <p:cNvSpPr txBox="1">
            <a:spLocks/>
          </p:cNvSpPr>
          <p:nvPr/>
        </p:nvSpPr>
        <p:spPr>
          <a:xfrm>
            <a:off x="3192490" y="5771378"/>
            <a:ext cx="2867957" cy="81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>
                <a:solidFill>
                  <a:srgbClr val="C00000"/>
                </a:solidFill>
              </a:rPr>
              <a:t>Муниципальная конференция  исследовательских работ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138524" y="92748"/>
            <a:ext cx="5461980" cy="6141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rgbClr val="1F5534"/>
                </a:solidFill>
              </a:rPr>
              <a:t> </a:t>
            </a:r>
            <a:r>
              <a:rPr lang="ru-RU" sz="2800" b="1" dirty="0" smtClean="0">
                <a:solidFill>
                  <a:srgbClr val="1F5534"/>
                </a:solidFill>
              </a:rPr>
              <a:t>«Окружающий мир»</a:t>
            </a:r>
            <a:endParaRPr lang="ru-RU" sz="2800" b="1" dirty="0">
              <a:solidFill>
                <a:srgbClr val="1F55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42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5340" y="367801"/>
            <a:ext cx="5328592" cy="46031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Математика</a:t>
            </a:r>
            <a:endParaRPr lang="ru-RU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75" y="2790773"/>
            <a:ext cx="2682453" cy="192368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482" y="4340949"/>
            <a:ext cx="1583750" cy="21304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615" y="4371225"/>
            <a:ext cx="1565595" cy="21001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22" y="4802735"/>
            <a:ext cx="2664298" cy="166867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40" y="937489"/>
            <a:ext cx="2651924" cy="171995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4371225"/>
            <a:ext cx="1501637" cy="212551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465" y="937489"/>
            <a:ext cx="4416914" cy="238789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986" y="2131435"/>
            <a:ext cx="2778594" cy="217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65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971" y="548680"/>
            <a:ext cx="5296596" cy="612109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Русский язык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732" y="1454746"/>
            <a:ext cx="1795428" cy="247338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341" y="1454746"/>
            <a:ext cx="1791723" cy="24789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71" y="1454746"/>
            <a:ext cx="1759749" cy="2473381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86204" y="4026986"/>
            <a:ext cx="5330714" cy="626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</a:rPr>
              <a:t>ОКРУЖАЮШИЙ МИР</a:t>
            </a:r>
            <a:endParaRPr lang="ru-RU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567" y="4802198"/>
            <a:ext cx="1038713" cy="157037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929" y="4783942"/>
            <a:ext cx="2210093" cy="157798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04" y="5029704"/>
            <a:ext cx="2008222" cy="135727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5037254"/>
            <a:ext cx="1896254" cy="134972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663" y="4783942"/>
            <a:ext cx="1137255" cy="158863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75" y="452415"/>
            <a:ext cx="785978" cy="98589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213" y="1628800"/>
            <a:ext cx="2675810" cy="225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736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8059" y="275100"/>
            <a:ext cx="2177717" cy="475125"/>
          </a:xfrm>
        </p:spPr>
        <p:txBody>
          <a:bodyPr>
            <a:normAutofit fontScale="90000"/>
          </a:bodyPr>
          <a:lstStyle/>
          <a:p>
            <a:r>
              <a:rPr lang="ru-RU" sz="3000" b="1" dirty="0" smtClean="0">
                <a:solidFill>
                  <a:srgbClr val="C00000"/>
                </a:solidFill>
              </a:rPr>
              <a:t>4 раздел</a:t>
            </a:r>
            <a:endParaRPr lang="ru-RU" sz="3000" b="1" dirty="0">
              <a:solidFill>
                <a:srgbClr val="C0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083" y="4662894"/>
            <a:ext cx="1374068" cy="1832092"/>
          </a:xfr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2697969" y="171030"/>
            <a:ext cx="6050495" cy="6129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«Общественная работа»</a:t>
            </a:r>
            <a:endParaRPr lang="ru-RU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340" y="4747850"/>
            <a:ext cx="1311827" cy="18495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825" y="4588332"/>
            <a:ext cx="2551640" cy="186189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59" y="4725144"/>
            <a:ext cx="2461125" cy="178799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11" y="908720"/>
            <a:ext cx="2476973" cy="185772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59" y="2924944"/>
            <a:ext cx="2537757" cy="169117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740" y="916899"/>
            <a:ext cx="3061436" cy="229607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476" y="916900"/>
            <a:ext cx="2396988" cy="319598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765" y="3002189"/>
            <a:ext cx="1152514" cy="153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366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7784" y="398777"/>
            <a:ext cx="6189669" cy="572289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B050"/>
                </a:solidFill>
              </a:rPr>
              <a:t>«Творческие работы»</a:t>
            </a:r>
            <a:endParaRPr lang="ru-RU" sz="3200" b="1" dirty="0">
              <a:solidFill>
                <a:srgbClr val="00B05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1184817"/>
            <a:ext cx="2484661" cy="178002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3807214"/>
            <a:ext cx="2846554" cy="22596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489" y="4180809"/>
            <a:ext cx="1689952" cy="22310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059" y="1148430"/>
            <a:ext cx="1716456" cy="244238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077" y="3793015"/>
            <a:ext cx="1877377" cy="250626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370" y="1188282"/>
            <a:ext cx="3004681" cy="211557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456" y="3807214"/>
            <a:ext cx="1813656" cy="249470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310" y="1184817"/>
            <a:ext cx="1436118" cy="2161240"/>
          </a:xfrm>
          <a:prstGeom prst="rect">
            <a:avLst/>
          </a:prstGeom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467542" y="342447"/>
            <a:ext cx="2484661" cy="5583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C00000"/>
                </a:solidFill>
              </a:rPr>
              <a:t>5</a:t>
            </a:r>
            <a:r>
              <a:rPr lang="ru-RU" sz="2800" b="1" dirty="0" smtClean="0">
                <a:solidFill>
                  <a:srgbClr val="C00000"/>
                </a:solidFill>
              </a:rPr>
              <a:t> раздел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111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27545" y="134059"/>
            <a:ext cx="5558291" cy="659004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</a:rPr>
              <a:t>«мои впечатления»</a:t>
            </a:r>
            <a:endParaRPr lang="ru-RU" sz="3200" b="1" dirty="0">
              <a:solidFill>
                <a:srgbClr val="7030A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08" y="3769594"/>
            <a:ext cx="3206122" cy="2129066"/>
          </a:xfr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569588" y="350482"/>
            <a:ext cx="2457957" cy="5583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rgbClr val="C00000"/>
                </a:solidFill>
              </a:rPr>
              <a:t>6</a:t>
            </a:r>
            <a:r>
              <a:rPr lang="ru-RU" sz="2400" b="1" dirty="0" smtClean="0">
                <a:solidFill>
                  <a:srgbClr val="C00000"/>
                </a:solidFill>
              </a:rPr>
              <a:t> раздел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391" y="3751593"/>
            <a:ext cx="2780356" cy="20852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130" y="1069922"/>
            <a:ext cx="1423480" cy="189797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35" y="992730"/>
            <a:ext cx="2666859" cy="2000144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533787" y="3225394"/>
            <a:ext cx="2772807" cy="4786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>
                <a:solidFill>
                  <a:srgbClr val="C00000"/>
                </a:solidFill>
              </a:rPr>
              <a:t>Музей космонавтики</a:t>
            </a:r>
            <a:endParaRPr lang="ru-RU" sz="1800" b="1" dirty="0">
              <a:solidFill>
                <a:srgbClr val="C00000"/>
              </a:solidFill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4012378" y="5937123"/>
            <a:ext cx="3948669" cy="4861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rgbClr val="C00000"/>
                </a:solidFill>
              </a:rPr>
              <a:t>Школьный музей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3846068" y="3151839"/>
            <a:ext cx="2140645" cy="4338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>
                <a:solidFill>
                  <a:srgbClr val="C00000"/>
                </a:solidFill>
              </a:rPr>
              <a:t>библиотека</a:t>
            </a:r>
            <a:endParaRPr lang="ru-RU" sz="1800" b="1" dirty="0">
              <a:solidFill>
                <a:srgbClr val="C00000"/>
              </a:solidFill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623008" y="6066501"/>
            <a:ext cx="2223440" cy="4204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rgbClr val="C00000"/>
                </a:solidFill>
              </a:rPr>
              <a:t>театр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713" y="1060620"/>
            <a:ext cx="1465607" cy="1954144"/>
          </a:xfrm>
          <a:prstGeom prst="rect">
            <a:avLst/>
          </a:prstGeom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5986712" y="3104751"/>
            <a:ext cx="2905767" cy="6238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600" b="1" dirty="0" smtClean="0">
                <a:solidFill>
                  <a:srgbClr val="C00000"/>
                </a:solidFill>
              </a:rPr>
              <a:t>Гости вертолетчик и стюардесса</a:t>
            </a:r>
            <a:endParaRPr lang="ru-RU" sz="1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290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8524" y="339653"/>
            <a:ext cx="7320031" cy="683544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«Праздники и мероприятия»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406" y="586747"/>
            <a:ext cx="2100450" cy="280059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522" y="3549523"/>
            <a:ext cx="2101475" cy="28019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81" y="2915422"/>
            <a:ext cx="2329648" cy="17472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564" y="1120630"/>
            <a:ext cx="2929628" cy="16479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24" y="1173406"/>
            <a:ext cx="2371395" cy="157290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030706" y="4034118"/>
            <a:ext cx="1726544" cy="230205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30" y="4747733"/>
            <a:ext cx="2345299" cy="161633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448" y="4006145"/>
            <a:ext cx="1626036" cy="23579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2865979"/>
            <a:ext cx="2269895" cy="1042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619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323528" y="1340768"/>
            <a:ext cx="4104456" cy="3672408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 smtClean="0">
                <a:solidFill>
                  <a:srgbClr val="BD0372"/>
                </a:solidFill>
              </a:rPr>
              <a:t>Вот такой замечательный учебный  </a:t>
            </a:r>
            <a:br>
              <a:rPr lang="ru-RU" sz="2800" b="1" dirty="0" smtClean="0">
                <a:solidFill>
                  <a:srgbClr val="BD0372"/>
                </a:solidFill>
              </a:rPr>
            </a:br>
            <a:r>
              <a:rPr lang="ru-RU" sz="2800" b="1" dirty="0" smtClean="0">
                <a:solidFill>
                  <a:srgbClr val="BD0372"/>
                </a:solidFill>
              </a:rPr>
              <a:t>год получился!</a:t>
            </a:r>
            <a:endParaRPr lang="ru-RU" sz="2800" b="1" dirty="0">
              <a:solidFill>
                <a:srgbClr val="BD0372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622818"/>
            <a:ext cx="3545606" cy="5454778"/>
          </a:xfr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79512" y="150303"/>
            <a:ext cx="2448272" cy="4703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24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997465"/>
            <a:ext cx="3027522" cy="1010331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Ученицы 1 «Л» класса</a:t>
            </a:r>
            <a:b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Соловьевой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Виктории</a:t>
            </a:r>
            <a:b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МАОУ СОШ НьюТон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133" y="3991013"/>
            <a:ext cx="5158570" cy="230292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886" y="309928"/>
            <a:ext cx="5158570" cy="3437704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610511" y="5733256"/>
            <a:ext cx="2167443" cy="5606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C00000"/>
                </a:solidFill>
              </a:rPr>
              <a:t>1 Раздел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595603" y="5257629"/>
            <a:ext cx="2182351" cy="5209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  <a:t>«мой мир»</a:t>
            </a:r>
            <a:endParaRPr lang="ru-RU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34182"/>
            <a:ext cx="2534450" cy="34134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925832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69237"/>
            <a:ext cx="7954428" cy="609139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Моя семья!!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76" y="1143641"/>
            <a:ext cx="3716158" cy="495488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106529"/>
            <a:ext cx="2249585" cy="33589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860" y="1086592"/>
            <a:ext cx="1855646" cy="247419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636" y="3621081"/>
            <a:ext cx="1880093" cy="250679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753" y="4558501"/>
            <a:ext cx="2092494" cy="156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62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8239" y="278004"/>
            <a:ext cx="7954428" cy="609139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</a:rPr>
              <a:t>М</a:t>
            </a:r>
            <a:r>
              <a:rPr lang="ru-RU" sz="3200" b="1" dirty="0" smtClean="0">
                <a:solidFill>
                  <a:srgbClr val="C00000"/>
                </a:solidFill>
              </a:rPr>
              <a:t>ои друзья!!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5" y="887143"/>
            <a:ext cx="3952088" cy="30410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319" y="880145"/>
            <a:ext cx="4122694" cy="3092021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251520" y="887143"/>
            <a:ext cx="8530492" cy="53501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77" y="4192565"/>
            <a:ext cx="1347532" cy="227179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007" y="4196683"/>
            <a:ext cx="3095862" cy="232189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237" y="4204789"/>
            <a:ext cx="1694675" cy="225956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340" y="4204789"/>
            <a:ext cx="1529764" cy="231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52051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01676" y="188639"/>
            <a:ext cx="3612440" cy="1011169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Мои увлечения</a:t>
            </a:r>
            <a:endParaRPr lang="ru-RU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20" y="401855"/>
            <a:ext cx="2153410" cy="287121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20" y="3371964"/>
            <a:ext cx="2166294" cy="29286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189" y="3389780"/>
            <a:ext cx="2177419" cy="29042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131" y="1354033"/>
            <a:ext cx="1768280" cy="216482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189" y="397297"/>
            <a:ext cx="2177419" cy="28730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676" y="1354033"/>
            <a:ext cx="1614382" cy="219767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676" y="3673084"/>
            <a:ext cx="3612440" cy="262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22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776" y="260648"/>
            <a:ext cx="5498439" cy="516013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Мои питомцы</a:t>
            </a:r>
            <a:endParaRPr lang="ru-RU" sz="36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087" y="821803"/>
            <a:ext cx="2024252" cy="269900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238" y="3988026"/>
            <a:ext cx="1952978" cy="26039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214" y="3789039"/>
            <a:ext cx="2063998" cy="28242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58" y="1015911"/>
            <a:ext cx="3276362" cy="247704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58" y="3988026"/>
            <a:ext cx="3471961" cy="260397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378" y="999342"/>
            <a:ext cx="1849002" cy="251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468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80919" cy="1305184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3600" b="1" dirty="0" smtClean="0">
                <a:solidFill>
                  <a:srgbClr val="BD0372"/>
                </a:solidFill>
              </a:rPr>
              <a:t>«Моя мечта»</a:t>
            </a:r>
            <a:br>
              <a:rPr lang="ru-RU" sz="3600" b="1" dirty="0" smtClean="0">
                <a:solidFill>
                  <a:srgbClr val="BD0372"/>
                </a:solidFill>
              </a:rPr>
            </a:br>
            <a:r>
              <a:rPr lang="ru-RU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Я хочу стать ветеринаром!</a:t>
            </a:r>
            <a:endParaRPr lang="ru-RU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26" y="1628800"/>
            <a:ext cx="3517168" cy="468955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613837"/>
            <a:ext cx="3528392" cy="470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961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7"/>
            <a:ext cx="8280920" cy="884989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sz="3600" b="1" dirty="0" smtClean="0">
                <a:solidFill>
                  <a:srgbClr val="BD0372"/>
                </a:solidFill>
              </a:rPr>
              <a:t/>
            </a:r>
            <a:br>
              <a:rPr lang="ru-RU" sz="3600" b="1" dirty="0" smtClean="0">
                <a:solidFill>
                  <a:srgbClr val="BD0372"/>
                </a:solidFill>
              </a:rPr>
            </a:b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«МОЯ УЧЕБА»</a:t>
            </a:r>
            <a:b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3600" b="1" dirty="0" smtClean="0">
                <a:solidFill>
                  <a:srgbClr val="FF9900"/>
                </a:solidFill>
              </a:rPr>
              <a:t>«Лучики» 1 «Л» класс</a:t>
            </a:r>
            <a:br>
              <a:rPr lang="ru-RU" sz="3600" b="1" dirty="0" smtClean="0">
                <a:solidFill>
                  <a:srgbClr val="FF9900"/>
                </a:solidFill>
              </a:rPr>
            </a:br>
            <a:endParaRPr lang="ru-RU" sz="3600" b="1" dirty="0">
              <a:solidFill>
                <a:srgbClr val="FF9900"/>
              </a:solidFill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idx="1"/>
          </p:nvPr>
        </p:nvSpPr>
        <p:spPr>
          <a:xfrm>
            <a:off x="628650" y="5517231"/>
            <a:ext cx="2719214" cy="659731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3 раздел</a:t>
            </a:r>
            <a:endParaRPr lang="ru-RU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283" y="1334884"/>
            <a:ext cx="2640294" cy="396044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34884"/>
            <a:ext cx="5510764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336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523" y="1991692"/>
            <a:ext cx="2842953" cy="4019204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97" y="1490876"/>
            <a:ext cx="2522237" cy="37946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837" y="1455533"/>
            <a:ext cx="2502636" cy="3829978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331640" y="649534"/>
            <a:ext cx="6912767" cy="6912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«Наше наследие» </a:t>
            </a:r>
            <a:endParaRPr lang="ru-RU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033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12190</TotalTime>
  <Words>106</Words>
  <Application>Microsoft Office PowerPoint</Application>
  <PresentationFormat>Экран (4:3)</PresentationFormat>
  <Paragraphs>41</Paragraphs>
  <Slides>17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Тема Office</vt:lpstr>
      <vt:lpstr>Ученицы 1 «Л» класса   Соловьевой Виктории    МАОУ СОШ «НьюТон»</vt:lpstr>
      <vt:lpstr>Ученицы 1 «Л» класса Соловьевой Виктории МАОУ СОШ НьюТон</vt:lpstr>
      <vt:lpstr>Моя семья!!</vt:lpstr>
      <vt:lpstr>Мои друзья!!</vt:lpstr>
      <vt:lpstr>Мои увлечения</vt:lpstr>
      <vt:lpstr>Мои питомцы</vt:lpstr>
      <vt:lpstr>«Моя мечта» Я хочу стать ветеринаром!</vt:lpstr>
      <vt:lpstr> «МОЯ УЧЕБА» «Лучики» 1 «Л» класс </vt:lpstr>
      <vt:lpstr>Презентация PowerPoint</vt:lpstr>
      <vt:lpstr>Презентация PowerPoint</vt:lpstr>
      <vt:lpstr>Математика</vt:lpstr>
      <vt:lpstr>Русский язык</vt:lpstr>
      <vt:lpstr>4 раздел</vt:lpstr>
      <vt:lpstr>«Творческие работы»</vt:lpstr>
      <vt:lpstr>«мои впечатления»</vt:lpstr>
      <vt:lpstr>«Праздники и мероприятия»</vt:lpstr>
      <vt:lpstr>Вот такой замечательный учебный   год получился!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Соломенникова Алиса, обучающаяся 2 «А-Л» класса  Руководитель: Лаврентьева Ольга Викторовна,  учитель начальных классов</dc:title>
  <dc:creator>Пользователь Windows</dc:creator>
  <cp:lastModifiedBy>Соловьева В. Ольга</cp:lastModifiedBy>
  <cp:revision>395</cp:revision>
  <dcterms:created xsi:type="dcterms:W3CDTF">2020-02-02T19:27:04Z</dcterms:created>
  <dcterms:modified xsi:type="dcterms:W3CDTF">2023-10-03T15:26:14Z</dcterms:modified>
</cp:coreProperties>
</file>