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1" r:id="rId8"/>
    <p:sldId id="260" r:id="rId9"/>
    <p:sldId id="262" r:id="rId10"/>
    <p:sldId id="263" r:id="rId11"/>
    <p:sldId id="264" r:id="rId12"/>
    <p:sldId id="265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83" d="100"/>
          <a:sy n="83" d="100"/>
        </p:scale>
        <p:origin x="-3204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1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6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1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0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00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4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89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1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85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5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3CC3-3987-4DF2-A4A1-378B4C21F63E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5C67-5CFB-43F7-959A-25D6C710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6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Дамир Школа\Сертификаты, дипломы\Портфолио 1 класс\Титульный ли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36512"/>
            <a:ext cx="6885384" cy="96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1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Дамир Школа\Сертификаты, дипломы\Портфолио 1 класс\Без назва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58086"/>
            <a:ext cx="2571750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Дамир Школа\Сертификаты, дипломы\Портфолио 1 класс\uTf0C_Mxs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8" y="5132172"/>
            <a:ext cx="6240051" cy="36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Дамир Школа\Сертификаты, дипломы\1 класс\Сертификат ЯКлассный 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7" y="113046"/>
            <a:ext cx="3424892" cy="484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Дамир Школа\Сертификаты, дипломы\Портфолио 1 класс\Без назва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" y="2123728"/>
            <a:ext cx="1922463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Дамир Школа\Сертификаты, дипломы\Портфолио 1 класс\nn2q-vy9v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6775691"/>
            <a:ext cx="1871663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Дамир Школа\Сертификаты, дипломы\Портфолио 1 класс\0_G3CdiBuZ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71" y="2790282"/>
            <a:ext cx="2359289" cy="353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Дамир Школа\Сертификаты, дипломы\Портфолио 1 класс\gqFJAr6PL3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38" y="6480212"/>
            <a:ext cx="3833730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Дамир Школа\Сертификаты, дипломы\Портфолио 1 класс\pbqq87p-J7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8" y="1043608"/>
            <a:ext cx="3849988" cy="25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E:\Дамир Школа\Сертификаты, дипломы\Портфолио 1 класс\yYbc34Sd7n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779912"/>
            <a:ext cx="3824936" cy="25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640" y="-36512"/>
            <a:ext cx="66092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Этот удивительный мир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6222" y="1252081"/>
            <a:ext cx="2879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ДЕТСКО-РОДИТЕЛЬСКИЙ</a:t>
            </a:r>
          </a:p>
          <a:p>
            <a:pPr algn="ctr"/>
            <a:r>
              <a:rPr lang="ru-RU" sz="2000" b="1" dirty="0" smtClean="0"/>
              <a:t>КЛУБ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047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Дамир Школа\Сертификаты, дипломы\Портфолио 1 класс\Мои достижения в учеб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0850" cy="965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1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Дамир Школа\Сертификаты, дипломы\Портфолио 1 класс\Это 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"/>
            <a:ext cx="6869390" cy="96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Дамир Школа\Сертификаты, дипломы\Портфолио 1 класс\Мо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474"/>
            <a:ext cx="6885384" cy="96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Дамир Школа\Сертификаты, дипломы\Портфолио 1 класс\Мой го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" y="0"/>
            <a:ext cx="6857999" cy="96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Дамир Школа\Сертификаты, дипломы\Портфолио 1 класс\Мои друз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7118" cy="96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E:\Дамир Школа\Сертификаты, дипломы\Портфолио 1 класс\Мои увлеч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5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E:\Дамир Школа\Сертификаты, дипломы\Портфолио 1 класс\Моя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062"/>
            <a:ext cx="6858000" cy="96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7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E:\Дамир Школа\Сертификаты, дипломы\Портфолио 1 класс\Мои учите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6889159" cy="962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Дамир Школа\Сертификаты, дипломы\Портфолио 1 класс\Мой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9" y="0"/>
            <a:ext cx="6877119" cy="96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</Words>
  <Application>Microsoft Office PowerPoint</Application>
  <PresentationFormat>Экран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ZXspectrum</dc:creator>
  <cp:lastModifiedBy>ZXspectrum</cp:lastModifiedBy>
  <cp:revision>12</cp:revision>
  <dcterms:created xsi:type="dcterms:W3CDTF">2023-05-15T10:48:50Z</dcterms:created>
  <dcterms:modified xsi:type="dcterms:W3CDTF">2023-05-15T16:20:14Z</dcterms:modified>
</cp:coreProperties>
</file>