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81" r:id="rId6"/>
    <p:sldId id="302" r:id="rId7"/>
    <p:sldId id="257" r:id="rId8"/>
    <p:sldId id="271" r:id="rId9"/>
    <p:sldId id="288" r:id="rId10"/>
    <p:sldId id="305" r:id="rId11"/>
    <p:sldId id="313" r:id="rId12"/>
    <p:sldId id="314" r:id="rId13"/>
    <p:sldId id="303" r:id="rId14"/>
    <p:sldId id="307" r:id="rId15"/>
    <p:sldId id="311" r:id="rId16"/>
    <p:sldId id="308" r:id="rId17"/>
    <p:sldId id="315" r:id="rId18"/>
    <p:sldId id="310" r:id="rId19"/>
    <p:sldId id="319" r:id="rId20"/>
    <p:sldId id="309" r:id="rId21"/>
    <p:sldId id="320" r:id="rId22"/>
    <p:sldId id="304" r:id="rId23"/>
    <p:sldId id="306" r:id="rId24"/>
    <p:sldId id="312" r:id="rId25"/>
    <p:sldId id="316" r:id="rId26"/>
    <p:sldId id="317" r:id="rId27"/>
    <p:sldId id="318" r:id="rId28"/>
    <p:sldId id="275" r:id="rId29"/>
    <p:sldId id="290" r:id="rId30"/>
    <p:sldId id="292" r:id="rId31"/>
    <p:sldId id="293" r:id="rId32"/>
    <p:sldId id="294" r:id="rId33"/>
    <p:sldId id="297" r:id="rId34"/>
    <p:sldId id="298" r:id="rId35"/>
    <p:sldId id="282" r:id="rId36"/>
    <p:sldId id="277" r:id="rId37"/>
    <p:sldId id="291" r:id="rId38"/>
    <p:sldId id="284" r:id="rId39"/>
    <p:sldId id="286" r:id="rId40"/>
    <p:sldId id="285" r:id="rId41"/>
    <p:sldId id="301" r:id="rId42"/>
    <p:sldId id="300" r:id="rId43"/>
    <p:sldId id="264" r:id="rId4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17.05.2023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23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3471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569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804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5356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16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11721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1494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2762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9503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6907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7728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3308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320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31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269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34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764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144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924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306" r="1769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612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186" r="8111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702" r="5240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702" r="6336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601233" y="299880"/>
            <a:ext cx="1391775" cy="114272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 smtClean="0"/>
              <a:t>2022</a:t>
            </a:r>
          </a:p>
          <a:p>
            <a:pPr rtl="0"/>
            <a:r>
              <a:rPr lang="ru-RU" dirty="0"/>
              <a:t>-</a:t>
            </a:r>
            <a:endParaRPr lang="ru-RU" dirty="0" smtClean="0"/>
          </a:p>
          <a:p>
            <a:pPr rtl="0"/>
            <a:r>
              <a:rPr lang="ru-RU" dirty="0" smtClean="0"/>
              <a:t>20</a:t>
            </a:r>
            <a:r>
              <a:rPr lang="en-US" dirty="0" smtClean="0"/>
              <a:t>23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3600" dirty="0" smtClean="0"/>
              <a:t>Полуэктова </a:t>
            </a:r>
            <a:br>
              <a:rPr lang="ru-RU" sz="3600" dirty="0" smtClean="0"/>
            </a:br>
            <a:r>
              <a:rPr lang="ru-RU" sz="3600" dirty="0" smtClean="0"/>
              <a:t>Татьяна</a:t>
            </a:r>
            <a:br>
              <a:rPr lang="ru-RU" sz="3600" dirty="0" smtClean="0"/>
            </a:br>
            <a:r>
              <a:rPr lang="ru-RU" sz="3600" smtClean="0"/>
              <a:t>Петровна </a:t>
            </a:r>
            <a:br>
              <a:rPr lang="ru-RU" sz="3600" smtClean="0"/>
            </a:br>
            <a:r>
              <a:rPr lang="ru-RU" sz="2000" smtClean="0"/>
              <a:t>24.01.2014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ru-RU" dirty="0" smtClean="0"/>
              <a:t>Портфолио ученика 2 «А» класса МАОУ СОШ «НЬЮТОН»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"/>
          <a:stretch/>
        </p:blipFill>
        <p:spPr>
          <a:xfrm rot="4796084">
            <a:off x="997558" y="922886"/>
            <a:ext cx="4264260" cy="55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Волшебный остров «Математика»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2935">
            <a:off x="3803314" y="1634936"/>
            <a:ext cx="6491759" cy="48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227" y="1533042"/>
            <a:ext cx="3998906" cy="50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304" y="237901"/>
            <a:ext cx="4797780" cy="3252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001" y="3439451"/>
            <a:ext cx="4794083" cy="32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0399">
            <a:off x="3696500" y="2009749"/>
            <a:ext cx="776325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522" y="1817303"/>
            <a:ext cx="3271414" cy="4735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36" y="1817303"/>
            <a:ext cx="3614649" cy="47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7039">
            <a:off x="3707069" y="2208206"/>
            <a:ext cx="5855537" cy="39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99295" y="2181476"/>
            <a:ext cx="5788321" cy="24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9157" y="874398"/>
            <a:ext cx="4023359" cy="2835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9157" y="3665913"/>
            <a:ext cx="4023359" cy="30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06926" y="982507"/>
            <a:ext cx="6502915" cy="48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Английский язык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854" y="1521228"/>
            <a:ext cx="3443949" cy="5062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803" y="1521228"/>
            <a:ext cx="3443949" cy="50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3721">
            <a:off x="4373381" y="2708870"/>
            <a:ext cx="4257073" cy="3359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47674">
            <a:off x="7987828" y="2646200"/>
            <a:ext cx="4167572" cy="3197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</a:t>
            </a:fld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0694" y="2283616"/>
            <a:ext cx="3932237" cy="1961242"/>
          </a:xfrm>
        </p:spPr>
        <p:txBody>
          <a:bodyPr/>
          <a:lstStyle/>
          <a:p>
            <a:r>
              <a:rPr lang="ru-RU" dirty="0" smtClean="0"/>
              <a:t>Меня зовут Татьяна, мне 9 лет. </a:t>
            </a:r>
          </a:p>
          <a:p>
            <a:r>
              <a:rPr lang="ru-RU" dirty="0" smtClean="0"/>
              <a:t>Оказывается, имя мое латинского происхождения, в </a:t>
            </a:r>
            <a:r>
              <a:rPr lang="ru-RU" dirty="0"/>
              <a:t>переводе с </a:t>
            </a:r>
            <a:r>
              <a:rPr lang="ru-RU" dirty="0" smtClean="0"/>
              <a:t>греческого означает  </a:t>
            </a:r>
            <a:r>
              <a:rPr lang="ru-RU" dirty="0"/>
              <a:t>«устроительница», «</a:t>
            </a:r>
            <a:r>
              <a:rPr lang="ru-RU" dirty="0" smtClean="0"/>
              <a:t>учредительница»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мир</a:t>
            </a:r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6238184" y="513635"/>
            <a:ext cx="5300673" cy="1262913"/>
          </a:xfrm>
          <a:prstGeom prst="rect">
            <a:avLst/>
          </a:prstGeom>
          <a:solidFill>
            <a:srgbClr val="92D050"/>
          </a:solidFill>
        </p:spPr>
        <p:txBody>
          <a:bodyPr vert="horz" lIns="27432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Я очень люблю свою семью! Мою маму зовут Анна Владимировна, папу – Петр Владимирович, а младшего братика – Миша. Особенно мы любим всей семьей путешествовать!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r>
              <a:rPr lang="ru-RU" dirty="0"/>
              <a:t>Английский язык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748" y="1717360"/>
            <a:ext cx="3172382" cy="4966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130" y="1717360"/>
            <a:ext cx="3642824" cy="49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Английский язык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21" y="875024"/>
            <a:ext cx="381560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8247">
            <a:off x="3572652" y="1307134"/>
            <a:ext cx="3510955" cy="5035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923" y="878040"/>
            <a:ext cx="3682942" cy="51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8372">
            <a:off x="3429699" y="1231440"/>
            <a:ext cx="3988335" cy="2888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2182">
            <a:off x="7546796" y="644774"/>
            <a:ext cx="4337539" cy="3116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222">
            <a:off x="6473093" y="3804449"/>
            <a:ext cx="4062469" cy="28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Изобразительное </a:t>
            </a:r>
          </a:p>
          <a:p>
            <a:pPr rtl="0"/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464" y="143698"/>
            <a:ext cx="4874658" cy="3712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605" y="2506287"/>
            <a:ext cx="5044879" cy="36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5589" y="2853489"/>
            <a:ext cx="2639323" cy="1308936"/>
          </a:xfrm>
        </p:spPr>
        <p:txBody>
          <a:bodyPr/>
          <a:lstStyle/>
          <a:p>
            <a:pPr rtl="0"/>
            <a:r>
              <a:rPr lang="ru-RU" noProof="0" dirty="0" smtClean="0"/>
              <a:t>Городской конкурс сочинений «Грани»</a:t>
            </a:r>
          </a:p>
          <a:p>
            <a:pPr rtl="0"/>
            <a:endParaRPr lang="ru-RU" noProof="0" dirty="0" smtClean="0"/>
          </a:p>
          <a:p>
            <a:pPr rtl="0"/>
            <a:r>
              <a:rPr lang="ru-RU" dirty="0" smtClean="0"/>
              <a:t>«</a:t>
            </a:r>
            <a:r>
              <a:rPr lang="ru-RU" noProof="0" dirty="0" smtClean="0"/>
              <a:t>Г</a:t>
            </a:r>
            <a:r>
              <a:rPr lang="ru" noProof="0" dirty="0" smtClean="0"/>
              <a:t>ород </a:t>
            </a:r>
            <a:r>
              <a:rPr lang="ru" dirty="0" smtClean="0"/>
              <a:t>Чайковский»</a:t>
            </a:r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20764555">
            <a:off x="4009579" y="1857550"/>
            <a:ext cx="7935299" cy="4470248"/>
          </a:xfrm>
        </p:spPr>
        <p:txBody>
          <a:bodyPr>
            <a:normAutofit/>
          </a:bodyPr>
          <a:lstStyle/>
          <a:p>
            <a:r>
              <a:rPr lang="ru-RU" sz="1300" dirty="0"/>
              <a:t>Город, в котором я родилась и живу, называется Чайковский. Он находится на берегу реки Кама. Мой город очень красивый, зеленый и цветущий!</a:t>
            </a:r>
          </a:p>
          <a:p>
            <a:r>
              <a:rPr lang="ru-RU" sz="1300" dirty="0"/>
              <a:t>Когда я учила стихотворение про свой город к конкурсу чтецов, то узнала, что раньше здесь вместо прекрасного города были леса. Пришли строители на Каму, построили ГЭС, и Чайковский расцвёл во всей красе! Появилось много высотных зданий, учебных заведений, заводов, музей, театр, Дворец культуры. </a:t>
            </a:r>
          </a:p>
          <a:p>
            <a:r>
              <a:rPr lang="ru-RU" sz="1300" dirty="0"/>
              <a:t>Чайковский и сейчас продолжает расти! Появляются новые детские площадки, обустраивается набережная, по которой мне очень нравится кататься на самокатах с братом. Мы часто с семьей ездим в городской парк культуры и отдыха, в котором много всего увлекательного и интересного – живой уголок с веселыми гусями, пушистыми кроликами и ярким павлином, множество аттракционов и каруселей, красивые сказочные фигуры и даже сцена, на которой я выступала на городских праздниках. </a:t>
            </a:r>
          </a:p>
          <a:p>
            <a:r>
              <a:rPr lang="ru-RU" sz="1300" dirty="0"/>
              <a:t>Район города, в котором я живу, называется «Уральский». Здесь построили новую школу «</a:t>
            </a:r>
            <a:r>
              <a:rPr lang="ru-RU" sz="1300" dirty="0" err="1"/>
              <a:t>НьюТон</a:t>
            </a:r>
            <a:r>
              <a:rPr lang="ru-RU" sz="1300" dirty="0"/>
              <a:t>», в которой я учусь уже во втором классе.  Раньше на этом месте был пустырь, росли липы, и мы с мамой собирали цветы. А теперь тут красивая школа с большим стадионом, футбольным полем, баскетбольной площадкой, детской площадкой, на которой мы с классом гуляли во время динамической паузы в первом классе. В моем районе есть еще площадь «Чайковского», где зимой ставят новогоднюю елку с гирляндами, а летом – включают фонтаны с подсветкой. Очень завораживает! </a:t>
            </a:r>
          </a:p>
          <a:p>
            <a:r>
              <a:rPr lang="ru-RU" sz="1300" dirty="0"/>
              <a:t>Я люблю свой район и хотела бы, чтобы в будущем здесь построили новый спортивный комплекс с бассейном, где я могла бы с удовольствием ходить на плавание. Это очень удобно, так как не нужно ездить в другой район города! Еще я мечтаю, чтобы появились свой аквапарк, большой детский игровой центр.</a:t>
            </a:r>
          </a:p>
          <a:p>
            <a:r>
              <a:rPr lang="ru-RU" sz="1300" dirty="0"/>
              <a:t>Я люблю свой город и хочу, чтобы с каждым годом он становился еще краше и живописнее!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696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3904" y="3263064"/>
            <a:ext cx="3133436" cy="1308936"/>
          </a:xfrm>
        </p:spPr>
        <p:txBody>
          <a:bodyPr/>
          <a:lstStyle/>
          <a:p>
            <a:pPr rtl="0"/>
            <a:r>
              <a:rPr lang="ru-RU" noProof="0" dirty="0" smtClean="0"/>
              <a:t>Межрегиональный конкурс </a:t>
            </a:r>
          </a:p>
          <a:p>
            <a:pPr rtl="0"/>
            <a:r>
              <a:rPr lang="ru-RU" noProof="0" dirty="0" smtClean="0"/>
              <a:t>«Лучший исполнитель года»</a:t>
            </a:r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26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9924">
            <a:off x="3194859" y="1674180"/>
            <a:ext cx="3398421" cy="475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0120">
            <a:off x="5891642" y="338060"/>
            <a:ext cx="3458567" cy="4827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5850">
            <a:off x="8866977" y="1249676"/>
            <a:ext cx="3143436" cy="45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24" y="2065300"/>
            <a:ext cx="3258828" cy="4633804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6304" y="2298968"/>
            <a:ext cx="2804948" cy="1726380"/>
          </a:xfrm>
        </p:spPr>
        <p:txBody>
          <a:bodyPr/>
          <a:lstStyle/>
          <a:p>
            <a:pPr rtl="0"/>
            <a:r>
              <a:rPr lang="ru-RU" noProof="0" dirty="0" smtClean="0"/>
              <a:t>Муниципальный фестиваль – конкурс эстрадной песни </a:t>
            </a:r>
          </a:p>
          <a:p>
            <a:pPr rtl="0"/>
            <a:r>
              <a:rPr lang="ru-RU" noProof="0" dirty="0" smtClean="0"/>
              <a:t>«Парус детства»</a:t>
            </a:r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7909435" y="0"/>
            <a:ext cx="3133436" cy="13089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Муниципальный конкурс школьных хоров </a:t>
            </a:r>
          </a:p>
          <a:p>
            <a:r>
              <a:rPr lang="ru-RU" dirty="0" smtClean="0"/>
              <a:t>«Поющее детство»</a:t>
            </a:r>
            <a:endParaRPr lang="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52" y="1210694"/>
            <a:ext cx="3408705" cy="47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93965" y="2617020"/>
            <a:ext cx="2539905" cy="1308936"/>
          </a:xfrm>
        </p:spPr>
        <p:txBody>
          <a:bodyPr/>
          <a:lstStyle/>
          <a:p>
            <a:pPr rtl="0"/>
            <a:r>
              <a:rPr lang="en-US" noProof="0" dirty="0" smtClean="0"/>
              <a:t>XV</a:t>
            </a:r>
            <a:r>
              <a:rPr lang="ru-RU" noProof="0" dirty="0" smtClean="0"/>
              <a:t> фестиваль искусств детей и юношества им. </a:t>
            </a:r>
          </a:p>
          <a:p>
            <a:pPr rtl="0"/>
            <a:r>
              <a:rPr lang="ru-RU" noProof="0" dirty="0" smtClean="0"/>
              <a:t>Д.Б. </a:t>
            </a:r>
            <a:r>
              <a:rPr lang="ru-RU" noProof="0" dirty="0" err="1" smtClean="0"/>
              <a:t>Кабалевского</a:t>
            </a:r>
            <a:endParaRPr lang="ru-RU" noProof="0" dirty="0" smtClean="0"/>
          </a:p>
          <a:p>
            <a:pPr rtl="0"/>
            <a:r>
              <a:rPr lang="ru-RU" dirty="0" smtClean="0"/>
              <a:t>«Наш Пермский край»</a:t>
            </a:r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071" y="2037523"/>
            <a:ext cx="3379722" cy="4705022"/>
          </a:xfrm>
          <a:prstGeom prst="rect">
            <a:avLst/>
          </a:prstGeom>
        </p:spPr>
      </p:pic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7935938" y="42976"/>
            <a:ext cx="3439396" cy="13089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Школьный конкурс чтецов</a:t>
            </a:r>
          </a:p>
          <a:p>
            <a:r>
              <a:rPr lang="ru-RU" dirty="0" smtClean="0"/>
              <a:t>«Вдохновение»</a:t>
            </a:r>
            <a:endParaRPr lang="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34" y="1103495"/>
            <a:ext cx="3560166" cy="50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8538" y="2176670"/>
            <a:ext cx="2270997" cy="2395330"/>
          </a:xfrm>
        </p:spPr>
        <p:txBody>
          <a:bodyPr/>
          <a:lstStyle/>
          <a:p>
            <a:pPr rtl="0"/>
            <a:r>
              <a:rPr lang="ru-RU" noProof="0" dirty="0" smtClean="0"/>
              <a:t>Впервые побывала в лагере «Дружба», где проходил </a:t>
            </a:r>
            <a:r>
              <a:rPr lang="ru-RU" dirty="0" smtClean="0"/>
              <a:t>Международный интеллектуально-творческий марафон «Радуга»</a:t>
            </a:r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29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313" y="3818707"/>
            <a:ext cx="4031688" cy="2724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547">
            <a:off x="2686878" y="3120488"/>
            <a:ext cx="4253948" cy="3190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7442">
            <a:off x="4134521" y="1081142"/>
            <a:ext cx="5142998" cy="2685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322" y="310194"/>
            <a:ext cx="2790153" cy="35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мир</a:t>
            </a:r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38827" y="2519570"/>
            <a:ext cx="3932237" cy="1047403"/>
          </a:xfrm>
          <a:prstGeom prst="rect">
            <a:avLst/>
          </a:prstGeom>
          <a:solidFill>
            <a:srgbClr val="92D050"/>
          </a:solidFill>
        </p:spPr>
        <p:txBody>
          <a:bodyPr vert="horz" lIns="27432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Я очень люблю петь</a:t>
            </a:r>
            <a:r>
              <a:rPr lang="ru-RU" dirty="0"/>
              <a:t>, рисовать, плавать, </a:t>
            </a:r>
            <a:r>
              <a:rPr lang="ru-RU" dirty="0" smtClean="0"/>
              <a:t>учиться в школе, делать </a:t>
            </a:r>
            <a:r>
              <a:rPr lang="ru-RU" dirty="0"/>
              <a:t>поделки из </a:t>
            </a:r>
            <a:r>
              <a:rPr lang="ru-RU" dirty="0" smtClean="0"/>
              <a:t>бумаги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33548" y="2360143"/>
            <a:ext cx="4581941" cy="3319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974" y="513636"/>
            <a:ext cx="3060748" cy="4522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20550" y="3359761"/>
            <a:ext cx="2832652" cy="3776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83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3904" y="2266122"/>
            <a:ext cx="3133436" cy="2305878"/>
          </a:xfrm>
        </p:spPr>
        <p:txBody>
          <a:bodyPr/>
          <a:lstStyle/>
          <a:p>
            <a:r>
              <a:rPr lang="ru-RU" dirty="0" smtClean="0"/>
              <a:t>В этом году я поступила в музыкальную школу на театральное отделение, где активно участвовала в театральных постановках,  краевом многожанровом конкурсе исполнительского мастерства «Сияние музыки»</a:t>
            </a:r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30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407" y="419100"/>
            <a:ext cx="4339618" cy="61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3904" y="3263064"/>
            <a:ext cx="3439396" cy="1308936"/>
          </a:xfrm>
        </p:spPr>
        <p:txBody>
          <a:bodyPr/>
          <a:lstStyle/>
          <a:p>
            <a:r>
              <a:rPr lang="ru-RU" dirty="0" smtClean="0"/>
              <a:t>А еще мы с мамой участвовали в школьном вокальном конкурсе </a:t>
            </a:r>
          </a:p>
          <a:p>
            <a:r>
              <a:rPr lang="ru-RU" dirty="0" smtClean="0"/>
              <a:t>«Поем с мамой»</a:t>
            </a:r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31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949" y="714374"/>
            <a:ext cx="3965367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756" y="439791"/>
            <a:ext cx="4347852" cy="621942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700" y="2566219"/>
            <a:ext cx="2639323" cy="1074755"/>
          </a:xfrm>
        </p:spPr>
        <p:txBody>
          <a:bodyPr/>
          <a:lstStyle/>
          <a:p>
            <a:pPr rtl="0"/>
            <a:r>
              <a:rPr lang="ru-RU" noProof="0" dirty="0" smtClean="0"/>
              <a:t>Школьная олимпиада по окружающему миру 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32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5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73825" y="2566219"/>
            <a:ext cx="2626822" cy="1598457"/>
          </a:xfrm>
        </p:spPr>
        <p:txBody>
          <a:bodyPr/>
          <a:lstStyle/>
          <a:p>
            <a:pPr rtl="0"/>
            <a:r>
              <a:rPr lang="ru-RU" dirty="0" smtClean="0"/>
              <a:t>Городская олимпиада по русскому языку</a:t>
            </a:r>
          </a:p>
          <a:p>
            <a:pPr rtl="0"/>
            <a:endParaRPr lang="ru-RU" noProof="0" dirty="0"/>
          </a:p>
          <a:p>
            <a:pPr rtl="0"/>
            <a:r>
              <a:rPr lang="ru-RU" dirty="0" smtClean="0"/>
              <a:t>Городская олимпиада по окружающему миру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33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56" y="448886"/>
            <a:ext cx="3799790" cy="5311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738" y="1421519"/>
            <a:ext cx="3822809" cy="53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73825" y="2566219"/>
            <a:ext cx="2626822" cy="1598457"/>
          </a:xfrm>
        </p:spPr>
        <p:txBody>
          <a:bodyPr/>
          <a:lstStyle/>
          <a:p>
            <a:pPr rtl="0"/>
            <a:r>
              <a:rPr lang="ru-RU" noProof="0" dirty="0" smtClean="0"/>
              <a:t>Конференция исследовательских работ в направлении: Окружающий мир. </a:t>
            </a:r>
            <a:r>
              <a:rPr lang="ru-RU" dirty="0" smtClean="0"/>
              <a:t>Тема исследования: «Классификация кличек кошек»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34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686" y="0"/>
            <a:ext cx="5149314" cy="3674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264" y="3701143"/>
            <a:ext cx="5443015" cy="32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39337" y="2072640"/>
            <a:ext cx="3048000" cy="2464526"/>
          </a:xfrm>
        </p:spPr>
        <p:txBody>
          <a:bodyPr/>
          <a:lstStyle/>
          <a:p>
            <a:pPr rtl="0"/>
            <a:r>
              <a:rPr lang="ru-RU" dirty="0" smtClean="0"/>
              <a:t>В осенние и весенние каникулы я ходила в школьный лагерь «Умка», где приняла участие в м</a:t>
            </a:r>
            <a:r>
              <a:rPr lang="ru-RU" noProof="0" dirty="0" err="1" smtClean="0"/>
              <a:t>ногопредметной</a:t>
            </a:r>
            <a:r>
              <a:rPr lang="ru-RU" noProof="0" dirty="0" smtClean="0"/>
              <a:t> олимпиаде и олимпиаде по русскому языку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35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526" y="130628"/>
            <a:ext cx="5430634" cy="3387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40" y="3608452"/>
            <a:ext cx="5124367" cy="31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7446" y="2566219"/>
            <a:ext cx="3000895" cy="1398952"/>
          </a:xfrm>
        </p:spPr>
        <p:txBody>
          <a:bodyPr/>
          <a:lstStyle/>
          <a:p>
            <a:pPr rtl="0"/>
            <a:r>
              <a:rPr lang="ru-RU" noProof="0" dirty="0" smtClean="0"/>
              <a:t>Олимпиада по литературному чтению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36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22" y="1836736"/>
            <a:ext cx="7030212" cy="4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7446" y="2566219"/>
            <a:ext cx="3000895" cy="1398952"/>
          </a:xfrm>
        </p:spPr>
        <p:txBody>
          <a:bodyPr/>
          <a:lstStyle/>
          <a:p>
            <a:pPr rtl="0"/>
            <a:r>
              <a:rPr lang="ru-RU" noProof="0" dirty="0" smtClean="0"/>
              <a:t>В школьной библиотеке проходила викторина по повести </a:t>
            </a:r>
            <a:r>
              <a:rPr lang="ru-RU" noProof="0" dirty="0" err="1" smtClean="0"/>
              <a:t>Л.И.Давыдычева</a:t>
            </a:r>
            <a:endParaRPr lang="ru-RU" noProof="0" dirty="0" smtClean="0"/>
          </a:p>
          <a:p>
            <a:pPr rtl="0"/>
            <a:r>
              <a:rPr lang="ru-RU" dirty="0" smtClean="0"/>
              <a:t>«Иван Семенов»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37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656" y="241069"/>
            <a:ext cx="4504943" cy="63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2508" y="2232786"/>
            <a:ext cx="3000895" cy="1398952"/>
          </a:xfrm>
        </p:spPr>
        <p:txBody>
          <a:bodyPr/>
          <a:lstStyle/>
          <a:p>
            <a:r>
              <a:rPr lang="en-US" noProof="0" dirty="0" smtClean="0"/>
              <a:t>Scratch-</a:t>
            </a:r>
            <a:r>
              <a:rPr lang="ru-RU" noProof="0" dirty="0" smtClean="0"/>
              <a:t>о</a:t>
            </a:r>
            <a:r>
              <a:rPr lang="ru-RU" dirty="0" err="1" smtClean="0"/>
              <a:t>лимпиада</a:t>
            </a:r>
            <a:r>
              <a:rPr lang="ru-RU" dirty="0" smtClean="0"/>
              <a:t> по программированию для начальной школы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38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0261">
            <a:off x="6859790" y="2445871"/>
            <a:ext cx="4813068" cy="3609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4645">
            <a:off x="1402860" y="3836284"/>
            <a:ext cx="5294451" cy="270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87" y="578952"/>
            <a:ext cx="3783959" cy="2667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0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4730" y="2315412"/>
            <a:ext cx="2890855" cy="2231649"/>
          </a:xfrm>
        </p:spPr>
        <p:txBody>
          <a:bodyPr/>
          <a:lstStyle/>
          <a:p>
            <a:r>
              <a:rPr lang="ru-RU" dirty="0" smtClean="0"/>
              <a:t>В день победы выступала на Аллее славы со стихотворением «Баллада о банке варенья» Владимира </a:t>
            </a:r>
            <a:r>
              <a:rPr lang="ru-RU" dirty="0" err="1" smtClean="0"/>
              <a:t>Радкевича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также пела песню «Наша земля» с  театральным отделением</a:t>
            </a:r>
          </a:p>
          <a:p>
            <a:endParaRPr lang="ru-RU" noProof="0" dirty="0"/>
          </a:p>
          <a:p>
            <a:endParaRPr lang="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39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360000">
            <a:off x="800777" y="1002254"/>
            <a:ext cx="4053244" cy="6482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Моя общественная деятельность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793" y="357444"/>
            <a:ext cx="4538765" cy="340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86752" y="3265117"/>
            <a:ext cx="4491956" cy="3368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8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2745424"/>
            <a:ext cx="2639323" cy="365125"/>
          </a:xfrm>
        </p:spPr>
        <p:txBody>
          <a:bodyPr rtlCol="0"/>
          <a:lstStyle/>
          <a:p>
            <a:pPr rtl="0"/>
            <a:r>
              <a:rPr lang="ru-RU" dirty="0" smtClean="0"/>
              <a:t>У меня много друзей, а лучшая моя подруга - Аня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Мой мир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99689">
            <a:off x="5835621" y="2975459"/>
            <a:ext cx="4123575" cy="3092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8919">
            <a:off x="8419837" y="1036198"/>
            <a:ext cx="3747451" cy="2810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76498" y="2918265"/>
            <a:ext cx="4596940" cy="3064627"/>
          </a:xfrm>
          <a:prstGeom prst="snip2DiagRect">
            <a:avLst>
              <a:gd name="adj1" fmla="val 1415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34471" y="4053715"/>
            <a:ext cx="3689627" cy="566242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ru-RU" dirty="0" smtClean="0"/>
              <a:t>Вперёд и только вперёд – за мечтой!!! </a:t>
            </a:r>
          </a:p>
          <a:p>
            <a:pPr rtl="0"/>
            <a:r>
              <a:rPr lang="ru-RU" dirty="0" smtClean="0"/>
              <a:t>Все получится!!!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41144">
            <a:off x="753958" y="1407414"/>
            <a:ext cx="6050478" cy="453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" y="3163212"/>
            <a:ext cx="3064234" cy="1092904"/>
          </a:xfrm>
        </p:spPr>
        <p:txBody>
          <a:bodyPr rtlCol="0"/>
          <a:lstStyle/>
          <a:p>
            <a:pPr rtl="0"/>
            <a:r>
              <a:rPr lang="ru-RU" dirty="0" smtClean="0"/>
              <a:t>Моя любимая учительница-</a:t>
            </a:r>
          </a:p>
          <a:p>
            <a:pPr rtl="0"/>
            <a:r>
              <a:rPr lang="ru-RU" dirty="0" err="1" smtClean="0"/>
              <a:t>Салахеева</a:t>
            </a:r>
            <a:r>
              <a:rPr lang="ru-RU" dirty="0" smtClean="0"/>
              <a:t> Маргарита Леонидовна </a:t>
            </a:r>
          </a:p>
          <a:p>
            <a:pPr rtl="0"/>
            <a:r>
              <a:rPr lang="ru-RU" dirty="0" smtClean="0"/>
              <a:t>и наш дружный 2А!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6531">
            <a:off x="3333403" y="1454642"/>
            <a:ext cx="7365077" cy="503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38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8485">
            <a:off x="3783314" y="1670395"/>
            <a:ext cx="6828089" cy="49634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Самое необычное задание – изобразить «Русский язык» в виде карты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Русский язык</a:t>
            </a:r>
          </a:p>
          <a:p>
            <a:pPr rtl="0"/>
            <a:r>
              <a:rPr lang="ru-RU" dirty="0" smtClean="0"/>
              <a:t>стартовая работа </a:t>
            </a:r>
          </a:p>
          <a:p>
            <a:pPr rtl="0"/>
            <a:r>
              <a:rPr lang="ru-RU" dirty="0" smtClean="0"/>
              <a:t>для 2 класса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903">
            <a:off x="3707314" y="2223780"/>
            <a:ext cx="5887309" cy="39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Русский язык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6391" y="2834640"/>
            <a:ext cx="5188511" cy="23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06" y="3163212"/>
            <a:ext cx="2984767" cy="1092904"/>
          </a:xfrm>
        </p:spPr>
        <p:txBody>
          <a:bodyPr rtlCol="0"/>
          <a:lstStyle/>
          <a:p>
            <a:pPr rtl="0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7485">
            <a:off x="3375003" y="2669374"/>
            <a:ext cx="4133027" cy="3420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3398">
            <a:off x="7406106" y="1684528"/>
            <a:ext cx="3835690" cy="42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881</Words>
  <Application>Microsoft Office PowerPoint</Application>
  <PresentationFormat>Широкоэкранный</PresentationFormat>
  <Paragraphs>173</Paragraphs>
  <Slides>40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Comic Sans MS</vt:lpstr>
      <vt:lpstr>Franklin Gothic Book</vt:lpstr>
      <vt:lpstr>Тема Office</vt:lpstr>
      <vt:lpstr>Полуэктова  Татьяна Петровна  24.01.2014</vt:lpstr>
      <vt:lpstr>Мой мир</vt:lpstr>
      <vt:lpstr>Мой мир</vt:lpstr>
      <vt:lpstr>Мой мир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Моя учеба</vt:lpstr>
      <vt:lpstr>Моё творчество</vt:lpstr>
      <vt:lpstr>Моё творчество</vt:lpstr>
      <vt:lpstr>Моё творчество</vt:lpstr>
      <vt:lpstr>Моё творчество</vt:lpstr>
      <vt:lpstr>Моё творчество</vt:lpstr>
      <vt:lpstr>Моё творчество</vt:lpstr>
      <vt:lpstr>Моё творчество</vt:lpstr>
      <vt:lpstr>Мои достижения</vt:lpstr>
      <vt:lpstr>Мои достижения</vt:lpstr>
      <vt:lpstr>Мои достижения</vt:lpstr>
      <vt:lpstr>Мои достижения</vt:lpstr>
      <vt:lpstr>Мои достижения</vt:lpstr>
      <vt:lpstr>Мои достижения</vt:lpstr>
      <vt:lpstr>Мои достижения</vt:lpstr>
      <vt:lpstr>Моя общественная деятельность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2023-05-13T18:08:36Z</dcterms:created>
  <dcterms:modified xsi:type="dcterms:W3CDTF">2023-05-17T18:29:26Z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