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F41B-EB13-41DC-A331-319FFEA242CE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DACA5-0AEE-4615-889E-2BA3E060C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ACA5-0AEE-4615-889E-2BA3E060CC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Мухамадьярова</a:t>
            </a:r>
            <a:r>
              <a:rPr lang="ru-RU" b="1" dirty="0" smtClean="0">
                <a:solidFill>
                  <a:srgbClr val="7030A0"/>
                </a:solidFill>
              </a:rPr>
              <a:t> Амина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7030A0"/>
                </a:solidFill>
              </a:rPr>
              <a:t>1 класс «А»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MjAExervPwVwp0c65-aCS9m5pLt8fHIgca9tJV7Uie-W7wDalfTA8gX-pZsqc5cNe6otPAmp35ddvsxIn8SRAbmJ.jpg"/>
          <p:cNvPicPr>
            <a:picLocks noChangeAspect="1" noChangeArrowheads="1"/>
          </p:cNvPicPr>
          <p:nvPr/>
        </p:nvPicPr>
        <p:blipFill>
          <a:blip r:embed="rId3" cstate="print"/>
          <a:srcRect l="12460" t="31355" r="44765"/>
          <a:stretch>
            <a:fillRect/>
          </a:stretch>
        </p:blipFill>
        <p:spPr bwMode="auto">
          <a:xfrm>
            <a:off x="4038600" y="1752600"/>
            <a:ext cx="4114800" cy="4399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71800" y="0"/>
            <a:ext cx="371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УЧЁБА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0" y="533400"/>
            <a:ext cx="4040188" cy="63976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ОКРУЖАЮЩИЙ МИР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https://sun9-44.userapi.com/s/v1/if2/jbJvkteGqLoobUud-Y0GhdkeXQt7nXDQ9_pJlz5Wl-nx0wpRmaTp2Dq6lMFkZZSLtBWV1TpJ8bolTMCHMEK-HZJa.jpg?size=1280x72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l="7187" b="-2500"/>
          <a:stretch>
            <a:fillRect/>
          </a:stretch>
        </p:blipFill>
        <p:spPr bwMode="auto">
          <a:xfrm rot="10800000">
            <a:off x="228600" y="990600"/>
            <a:ext cx="5029200" cy="3124200"/>
          </a:xfrm>
          <a:prstGeom prst="rect">
            <a:avLst/>
          </a:prstGeom>
          <a:noFill/>
        </p:spPr>
      </p:pic>
      <p:pic>
        <p:nvPicPr>
          <p:cNvPr id="30724" name="Picture 4" descr="https://sun9-75.userapi.com/s/v1/if2/6A1UkX79yn-aiaUTJU-WTr2n1zIuA0j8dSH5-7aQCUNJm9kpvhn8zgthkl6oi8j5C0dDVx9-JKdu4Bl9x74u4pi-.jpg?size=1280x72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l="13616" r="14063" b="7143"/>
          <a:stretch>
            <a:fillRect/>
          </a:stretch>
        </p:blipFill>
        <p:spPr bwMode="auto">
          <a:xfrm rot="16200000">
            <a:off x="6236677" y="773723"/>
            <a:ext cx="3376246" cy="2438400"/>
          </a:xfrm>
          <a:prstGeom prst="rect">
            <a:avLst/>
          </a:prstGeom>
          <a:noFill/>
        </p:spPr>
      </p:pic>
      <p:pic>
        <p:nvPicPr>
          <p:cNvPr id="30726" name="Picture 6" descr="https://sun9-11.userapi.com/s/v1/if2/nEUS_IZLGMn9hy_wUrRoq6WZQsfpWPp7PCgjQo8aJh2bdbfwWTCenaoGraWizgoaRIltkW6sUHiu5jcu8VH5N9bL.jpg?size=1280x72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l="12500" r="12500" b="5556"/>
          <a:stretch>
            <a:fillRect/>
          </a:stretch>
        </p:blipFill>
        <p:spPr bwMode="auto">
          <a:xfrm rot="16200000">
            <a:off x="33338" y="3929061"/>
            <a:ext cx="3429000" cy="2428875"/>
          </a:xfrm>
          <a:prstGeom prst="rect">
            <a:avLst/>
          </a:prstGeom>
          <a:noFill/>
        </p:spPr>
      </p:pic>
      <p:pic>
        <p:nvPicPr>
          <p:cNvPr id="30728" name="Picture 8" descr="https://sun9-10.userapi.com/s/v1/if2/1tjfjW8bDGT_uMSyWFcotQHZSFkQvB8XqxPAPbjxc3nSfPK9L5iCd-zDox4SwpiuaEzbXImFa05Yb84fhAHUvERk.jpg?size=1280x72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 l="10352" r="7031" b="6250"/>
          <a:stretch>
            <a:fillRect/>
          </a:stretch>
        </p:blipFill>
        <p:spPr bwMode="auto">
          <a:xfrm rot="16200000">
            <a:off x="2732663" y="4049137"/>
            <a:ext cx="3429000" cy="2188724"/>
          </a:xfrm>
          <a:prstGeom prst="rect">
            <a:avLst/>
          </a:prstGeom>
          <a:noFill/>
        </p:spPr>
      </p:pic>
      <p:pic>
        <p:nvPicPr>
          <p:cNvPr id="30730" name="Picture 10" descr="https://sun9-3.userapi.com/s/v1/if2/mk-9qbWAKbU3DOQ8BFlqMKu0RWYrfkT9bFl1SHnbMyLRjXX3BdSOU2d8UIFw5rHIDaCSJMTnV0elksGuynh0Xtci.jpg?size=1280x720&amp;quality=95&amp;type=album"/>
          <p:cNvPicPr>
            <a:picLocks noChangeAspect="1" noChangeArrowheads="1"/>
          </p:cNvPicPr>
          <p:nvPr/>
        </p:nvPicPr>
        <p:blipFill>
          <a:blip r:embed="rId8" cstate="print"/>
          <a:srcRect l="15625" r="9375" b="2778"/>
          <a:stretch>
            <a:fillRect/>
          </a:stretch>
        </p:blipFill>
        <p:spPr bwMode="auto">
          <a:xfrm rot="16200000">
            <a:off x="5559429" y="3959225"/>
            <a:ext cx="3352800" cy="244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71800" y="0"/>
            <a:ext cx="371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УЧЁБА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4040188" cy="6397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ТЕХНОЛОГИЯ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2772" name="Picture 4" descr="https://sun9-40.userapi.com/s/v1/if2/XQnme5nEz1KBtBGb9XiiHxVYDd-tFrzdOPH_VGwXwsFE3T84wPu603wy2wB6_ihpKzW1IlYKFc_EIYLSIp1o5VXg.jpg?size=1280x72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l="11648" r="8239" b="3535"/>
          <a:stretch>
            <a:fillRect/>
          </a:stretch>
        </p:blipFill>
        <p:spPr bwMode="auto">
          <a:xfrm rot="16200000">
            <a:off x="31751" y="1797049"/>
            <a:ext cx="3581401" cy="2425702"/>
          </a:xfrm>
          <a:prstGeom prst="rect">
            <a:avLst/>
          </a:prstGeom>
          <a:noFill/>
        </p:spPr>
      </p:pic>
      <p:pic>
        <p:nvPicPr>
          <p:cNvPr id="32774" name="Picture 6" descr="https://sun9-15.userapi.com/s/v1/if2/JJCpSKX2KMeFYMQizzyrWo7SXVyfVuUjajv7IC1NpAuS54PjmF2jsFM6-89nuK0p1h3TDJhV4zxVFhw7AU2pC7ea.jpg?size=607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l="5107" t="32000"/>
          <a:stretch>
            <a:fillRect/>
          </a:stretch>
        </p:blipFill>
        <p:spPr bwMode="auto">
          <a:xfrm flipH="1">
            <a:off x="3429000" y="1219200"/>
            <a:ext cx="3048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71800" y="0"/>
            <a:ext cx="371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УЧЁБА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1143000" y="609600"/>
            <a:ext cx="4040188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b="1" dirty="0" smtClean="0">
                <a:solidFill>
                  <a:srgbClr val="7030A0"/>
                </a:solidFill>
              </a:rPr>
              <a:t>ИЗО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sun9-88.userapi.com/s/v1/if2/YPU5gJ106nKg0Ky2eknpYbWCHY1w80WVdX9zqP7454Glmik5v-eQ0jLGbKzEgXTRrAz4x10-9d9ZF_yfSi7Sufst.jpg?size=1280x72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-3333" r="6250"/>
          <a:stretch>
            <a:fillRect/>
          </a:stretch>
        </p:blipFill>
        <p:spPr bwMode="auto">
          <a:xfrm>
            <a:off x="762000" y="1143000"/>
            <a:ext cx="3810000" cy="2362200"/>
          </a:xfrm>
          <a:prstGeom prst="rect">
            <a:avLst/>
          </a:prstGeom>
          <a:noFill/>
        </p:spPr>
      </p:pic>
      <p:pic>
        <p:nvPicPr>
          <p:cNvPr id="12292" name="Picture 4" descr="https://sun1-96.userapi.com/s/v1/if2/CCuk0ESbeb0E56dTLCpWKkWsQjY3RBizsbpL5KK-JTK-b_7MhPXy21_5RfyyOzS-NW42gqEfYJTHSRYU1em9V1w0.jpg?size=1280x72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r="6836" b="6250"/>
          <a:stretch>
            <a:fillRect/>
          </a:stretch>
        </p:blipFill>
        <p:spPr bwMode="auto">
          <a:xfrm>
            <a:off x="4114800" y="3276600"/>
            <a:ext cx="4038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3427" y="152400"/>
            <a:ext cx="78302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ОБЩЕСТВЕННАЯ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990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Я </a:t>
            </a:r>
            <a:r>
              <a:rPr lang="en-US" sz="2800" dirty="0" err="1" smtClean="0">
                <a:solidFill>
                  <a:srgbClr val="7030A0"/>
                </a:solidFill>
              </a:rPr>
              <a:t>принимаю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активное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участие</a:t>
            </a:r>
            <a:r>
              <a:rPr lang="en-US" sz="2800" dirty="0" smtClean="0">
                <a:solidFill>
                  <a:srgbClr val="7030A0"/>
                </a:solidFill>
              </a:rPr>
              <a:t> в </a:t>
            </a:r>
            <a:r>
              <a:rPr lang="en-US" sz="2800" dirty="0" err="1" smtClean="0">
                <a:solidFill>
                  <a:srgbClr val="7030A0"/>
                </a:solidFill>
              </a:rPr>
              <a:t>жизни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нашего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класса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0964" name="Picture 4" descr="https://sun9-21.userapi.com/s/v1/if2/9m7K2G89Fhq8aEHyjhAwXOdG_KO2U9wOrkTEqtuPsGCZY7djBYuWHUMvG8b8nl8NUwA2x_53xEtz3KUA4apobV1M.jpg?size=1280x853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3449" r="10380"/>
          <a:stretch>
            <a:fillRect/>
          </a:stretch>
        </p:blipFill>
        <p:spPr bwMode="auto">
          <a:xfrm>
            <a:off x="381000" y="4495800"/>
            <a:ext cx="2971800" cy="2133600"/>
          </a:xfrm>
          <a:prstGeom prst="rect">
            <a:avLst/>
          </a:prstGeom>
          <a:noFill/>
        </p:spPr>
      </p:pic>
      <p:pic>
        <p:nvPicPr>
          <p:cNvPr id="40966" name="Picture 6" descr="https://sun9-88.userapi.com/s/v1/if2/oaNZaWxq-x3G_Sq_avfQQi3lQTJ3Ai9vthcahEHqGyA1rKrSEku_K9HLAHKAbNxruCcOT6ZDC92h54PPmmadY0md.jpg?size=1280x853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09800"/>
            <a:ext cx="3544684" cy="2362200"/>
          </a:xfrm>
          <a:prstGeom prst="rect">
            <a:avLst/>
          </a:prstGeom>
          <a:noFill/>
        </p:spPr>
      </p:pic>
      <p:pic>
        <p:nvPicPr>
          <p:cNvPr id="40968" name="Picture 8" descr="https://sun1-95.userapi.com/s/v1/if2/BhBhN9WaUkkY2Tk6sHCHDrO6dliXNS5el8XFM3TY17DIJOrmKvkb9ILunYoGljMEDAqyXymA-tNC_VFHG3-QZUN2.jpg?size=768x1024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r="-2174" b="21196"/>
          <a:stretch>
            <a:fillRect/>
          </a:stretch>
        </p:blipFill>
        <p:spPr bwMode="auto">
          <a:xfrm>
            <a:off x="5334000" y="1752600"/>
            <a:ext cx="3581400" cy="3683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5200" y="4572000"/>
            <a:ext cx="2182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ДЕЖУРСТВО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 КЛАССЕ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02773" y="0"/>
            <a:ext cx="5611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МОЁ ТВОРЧЕСТВО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8913" name="Picture 1" descr="C:\Users\user\Downloads\Мухамадьярова Амина (1).jpg"/>
          <p:cNvPicPr>
            <a:picLocks noChangeAspect="1" noChangeArrowheads="1"/>
          </p:cNvPicPr>
          <p:nvPr/>
        </p:nvPicPr>
        <p:blipFill>
          <a:blip r:embed="rId4" cstate="print"/>
          <a:srcRect t="-370" r="26667"/>
          <a:stretch>
            <a:fillRect/>
          </a:stretch>
        </p:blipFill>
        <p:spPr bwMode="auto">
          <a:xfrm rot="5400000">
            <a:off x="604320" y="1224480"/>
            <a:ext cx="3357298" cy="2584738"/>
          </a:xfrm>
          <a:prstGeom prst="rect">
            <a:avLst/>
          </a:prstGeom>
          <a:noFill/>
        </p:spPr>
      </p:pic>
      <p:pic>
        <p:nvPicPr>
          <p:cNvPr id="38914" name="Picture 2" descr="D:\с моего телефона 2021\IMG_20210216_202034.jpg"/>
          <p:cNvPicPr>
            <a:picLocks noChangeAspect="1" noChangeArrowheads="1"/>
          </p:cNvPicPr>
          <p:nvPr/>
        </p:nvPicPr>
        <p:blipFill>
          <a:blip r:embed="rId5" cstate="print"/>
          <a:srcRect t="11111" r="8519" b="15556"/>
          <a:stretch>
            <a:fillRect/>
          </a:stretch>
        </p:blipFill>
        <p:spPr bwMode="auto">
          <a:xfrm>
            <a:off x="4953000" y="914400"/>
            <a:ext cx="2919413" cy="4160459"/>
          </a:xfrm>
          <a:prstGeom prst="rect">
            <a:avLst/>
          </a:prstGeom>
          <a:noFill/>
        </p:spPr>
      </p:pic>
      <p:pic>
        <p:nvPicPr>
          <p:cNvPr id="6" name="Picture 6" descr="https://sun9-58.userapi.com/s/v1/ig2/VHTtYTJeSr2vJ7OHvANzvyHBvx_lLLpx_ZPFdzvBrR7m0dIlz1bLnrTrJszZ9Iw1alPx7_521wtxadZ0TbeywlT9.jpg?size=1280x72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l="10526" t="-3119" r="22807"/>
          <a:stretch>
            <a:fillRect/>
          </a:stretch>
        </p:blipFill>
        <p:spPr bwMode="auto">
          <a:xfrm>
            <a:off x="1600200" y="3962400"/>
            <a:ext cx="2895600" cy="251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1600" y="228600"/>
            <a:ext cx="6150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ВПЕЧАТЛЕНИЯ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6866" name="Picture 2" descr="https://sun9-18.userapi.com/s/v1/if2/ABQyZXoM3uJtRKK7ZO3m0Fs1YEg0fGybmsyh4m4TAZU0JytyZeZQXytMlIs8wz010CSSfksTOeUgNSgiS5BBctUV.jpg?size=1280x961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139380"/>
            <a:ext cx="4953000" cy="3718620"/>
          </a:xfrm>
          <a:prstGeom prst="rect">
            <a:avLst/>
          </a:prstGeom>
          <a:noFill/>
        </p:spPr>
      </p:pic>
      <p:pic>
        <p:nvPicPr>
          <p:cNvPr id="36868" name="Picture 4" descr="https://sun9-63.userapi.com/s/v1/ig2/GKU8J_6FX3Bp3WTBzwgZsR16yiEmgsRd4AKH34GHFOk91G39NxoyrQbbHEAwf90_sQ8UFfI43kctMRC904-K6ci1.jpg?size=1280x72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l="9133"/>
          <a:stretch>
            <a:fillRect/>
          </a:stretch>
        </p:blipFill>
        <p:spPr bwMode="auto">
          <a:xfrm rot="5400000">
            <a:off x="4932775" y="1620425"/>
            <a:ext cx="3706517" cy="2294467"/>
          </a:xfrm>
          <a:prstGeom prst="rect">
            <a:avLst/>
          </a:prstGeom>
          <a:noFill/>
        </p:spPr>
      </p:pic>
      <p:pic>
        <p:nvPicPr>
          <p:cNvPr id="36872" name="Picture 8" descr="https://sun9-52.userapi.com/s/v1/if2/OlyM6jjTQ2flIpyx41EXinLTwFIr0lmq_nIgTWzrT9QuxNTu37EvT-ctUAKDP_sILg9-I8PS4JNwBEDFHEKoggKb.jpg?size=1280x853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4267200" cy="28436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4343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 ЕЩЁ ПОХОД В КИНО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 ФИЛЬМ «АРТЕК»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152400"/>
            <a:ext cx="615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ДОСТИЖЕНИЯ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https://sun9-81.userapi.com/s/v1/if2/pehJxk8kEO5FduOoPM-ZxOy3XpEGeUNtk4uJfXZxTfSDrWEtX3ba4mpy5T0lDCs3Ty4kbc6vpsNfqelIT3gp4JX5.jpg?size=1280x72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l="5273" t="6250" r="5078"/>
          <a:stretch>
            <a:fillRect/>
          </a:stretch>
        </p:blipFill>
        <p:spPr bwMode="auto">
          <a:xfrm rot="5400000">
            <a:off x="1219200" y="1524000"/>
            <a:ext cx="3886200" cy="2667000"/>
          </a:xfrm>
          <a:prstGeom prst="rect">
            <a:avLst/>
          </a:prstGeom>
          <a:noFill/>
        </p:spPr>
      </p:pic>
      <p:pic>
        <p:nvPicPr>
          <p:cNvPr id="34820" name="Picture 4" descr="https://sun9-47.userapi.com/s/v1/if2/A3-SUPpwDuagdcZjNWg6XSOaYFbrs0BOwmcsk6N79tn8dYdZpk8S-6zvU0l9fV3nhhaE23plyC7fsK7GTRIn6_Xh.jpg?size=1280x72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l="3668" r="5842"/>
          <a:stretch>
            <a:fillRect/>
          </a:stretch>
        </p:blipFill>
        <p:spPr bwMode="auto">
          <a:xfrm rot="5400000">
            <a:off x="4153929" y="2475471"/>
            <a:ext cx="5029200" cy="3126259"/>
          </a:xfrm>
          <a:prstGeom prst="rect">
            <a:avLst/>
          </a:prstGeom>
          <a:noFill/>
        </p:spPr>
      </p:pic>
      <p:pic>
        <p:nvPicPr>
          <p:cNvPr id="34824" name="Picture 8" descr="https://sun9-14.userapi.com/s/v1/if2/BbXIB-lf1k1BQUOvcOmYVhF94ptY2GQbhD3gwnjKwZPmBWrdclTrRA0TM5FAMKQoXpD24LUwzuD-ki2LQ-HLcICA.jpg?size=607x10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t="6472" r="2207" b="15113"/>
          <a:stretch>
            <a:fillRect/>
          </a:stretch>
        </p:blipFill>
        <p:spPr bwMode="auto">
          <a:xfrm rot="16200000">
            <a:off x="1560700" y="2858899"/>
            <a:ext cx="3029463" cy="432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переводе с арабского имя АМИНА означает – </a:t>
            </a:r>
          </a:p>
          <a:p>
            <a:pPr>
              <a:buNone/>
            </a:pPr>
            <a:r>
              <a:rPr lang="ru-RU" dirty="0" smtClean="0"/>
              <a:t>«верная», «честная», «надежная»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81000"/>
            <a:ext cx="33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МОЁ ИМЯ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4469" y="381000"/>
            <a:ext cx="3893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СЕМЬЯ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D:\BTOV4RVO0qIObAezzcguAByL194CLDWE9KQTzsGBlJP4TDRMk7qItGXF815mcOB3evkdiVeuNJLSzfETSKmB1z3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19200"/>
            <a:ext cx="6677253" cy="444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1507" y="381000"/>
            <a:ext cx="5419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УВЛЕЧЕНИЯ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D:\с моего телефона 2021\IMG_20210421_212127.jpg"/>
          <p:cNvPicPr>
            <a:picLocks noChangeAspect="1" noChangeArrowheads="1"/>
          </p:cNvPicPr>
          <p:nvPr/>
        </p:nvPicPr>
        <p:blipFill>
          <a:blip r:embed="rId4" cstate="print"/>
          <a:srcRect l="11667" t="7037" r="19167" b="8519"/>
          <a:stretch>
            <a:fillRect/>
          </a:stretch>
        </p:blipFill>
        <p:spPr bwMode="auto">
          <a:xfrm>
            <a:off x="1981200" y="2133600"/>
            <a:ext cx="6324600" cy="4343400"/>
          </a:xfrm>
          <a:prstGeom prst="rect">
            <a:avLst/>
          </a:prstGeom>
          <a:noFill/>
        </p:spPr>
      </p:pic>
      <p:pic>
        <p:nvPicPr>
          <p:cNvPr id="3076" name="Picture 4" descr="D:\YaHZPnY4Ff2Ajt4Jv6XTIWFKuuBlOO0kOgAzlgk0dOzI2vwwJnqscXr_pECgW9JEI-Tmu49cB3AfoIStNBsESrM0.jpg"/>
          <p:cNvPicPr>
            <a:picLocks noChangeAspect="1" noChangeArrowheads="1"/>
          </p:cNvPicPr>
          <p:nvPr/>
        </p:nvPicPr>
        <p:blipFill>
          <a:blip r:embed="rId5" cstate="print"/>
          <a:srcRect t="43333" r="60370"/>
          <a:stretch>
            <a:fillRect/>
          </a:stretch>
        </p:blipFill>
        <p:spPr bwMode="auto">
          <a:xfrm>
            <a:off x="838200" y="1219200"/>
            <a:ext cx="20383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1507" y="381000"/>
            <a:ext cx="5419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УВЛЕЧЕНИЯ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D:\OwxQuflGHJFlUTIHjzYz0WisYhLJpPP53TwU5bKqF8hTeiSzXjwIjcRgKURPbITKNWhZ6z78oX72WAspIZD1NntA.jpg"/>
          <p:cNvPicPr>
            <a:picLocks noChangeAspect="1" noChangeArrowheads="1"/>
          </p:cNvPicPr>
          <p:nvPr/>
        </p:nvPicPr>
        <p:blipFill>
          <a:blip r:embed="rId4" cstate="print"/>
          <a:srcRect l="35000" t="15926" r="37500" b="27777"/>
          <a:stretch>
            <a:fillRect/>
          </a:stretch>
        </p:blipFill>
        <p:spPr bwMode="auto">
          <a:xfrm>
            <a:off x="1" y="1336962"/>
            <a:ext cx="2743200" cy="3158837"/>
          </a:xfrm>
          <a:prstGeom prst="rect">
            <a:avLst/>
          </a:prstGeom>
          <a:noFill/>
        </p:spPr>
      </p:pic>
      <p:pic>
        <p:nvPicPr>
          <p:cNvPr id="4099" name="Picture 3" descr="D:\с моего телефона 2021\IMG_20200803_164622.jpg"/>
          <p:cNvPicPr>
            <a:picLocks noChangeAspect="1" noChangeArrowheads="1"/>
          </p:cNvPicPr>
          <p:nvPr/>
        </p:nvPicPr>
        <p:blipFill>
          <a:blip r:embed="rId5" cstate="print"/>
          <a:srcRect l="14445" t="41111" r="14444" b="5556"/>
          <a:stretch>
            <a:fillRect/>
          </a:stretch>
        </p:blipFill>
        <p:spPr bwMode="auto">
          <a:xfrm>
            <a:off x="3048000" y="1295400"/>
            <a:ext cx="2971800" cy="2971800"/>
          </a:xfrm>
          <a:prstGeom prst="rect">
            <a:avLst/>
          </a:prstGeom>
          <a:noFill/>
        </p:spPr>
      </p:pic>
      <p:pic>
        <p:nvPicPr>
          <p:cNvPr id="4100" name="Picture 4" descr="D:\с моего телефона 2021\IMG_20201027_180127.jpg"/>
          <p:cNvPicPr>
            <a:picLocks noChangeAspect="1" noChangeArrowheads="1"/>
          </p:cNvPicPr>
          <p:nvPr/>
        </p:nvPicPr>
        <p:blipFill>
          <a:blip r:embed="rId6" cstate="print"/>
          <a:srcRect t="24444" r="7161" b="48889"/>
          <a:stretch>
            <a:fillRect/>
          </a:stretch>
        </p:blipFill>
        <p:spPr bwMode="auto">
          <a:xfrm>
            <a:off x="457200" y="4495800"/>
            <a:ext cx="3886200" cy="1984443"/>
          </a:xfrm>
          <a:prstGeom prst="rect">
            <a:avLst/>
          </a:prstGeom>
          <a:noFill/>
        </p:spPr>
      </p:pic>
      <p:pic>
        <p:nvPicPr>
          <p:cNvPr id="4101" name="Picture 5" descr="D:\с моего телефона 2021\IMG_20210424_105455.jpg"/>
          <p:cNvPicPr>
            <a:picLocks noChangeAspect="1" noChangeArrowheads="1"/>
          </p:cNvPicPr>
          <p:nvPr/>
        </p:nvPicPr>
        <p:blipFill>
          <a:blip r:embed="rId7" cstate="print"/>
          <a:srcRect l="15000" t="4074" r="40833"/>
          <a:stretch>
            <a:fillRect/>
          </a:stretch>
        </p:blipFill>
        <p:spPr bwMode="auto">
          <a:xfrm>
            <a:off x="6477000" y="1143000"/>
            <a:ext cx="2667000" cy="3258269"/>
          </a:xfrm>
          <a:prstGeom prst="rect">
            <a:avLst/>
          </a:prstGeom>
          <a:noFill/>
        </p:spPr>
      </p:pic>
      <p:pic>
        <p:nvPicPr>
          <p:cNvPr id="4102" name="Picture 6" descr="D:\с телефона галя\IMG-20210405-WA0002.jpg"/>
          <p:cNvPicPr>
            <a:picLocks noChangeAspect="1" noChangeArrowheads="1"/>
          </p:cNvPicPr>
          <p:nvPr/>
        </p:nvPicPr>
        <p:blipFill>
          <a:blip r:embed="rId8" cstate="print"/>
          <a:srcRect l="11037" t="10000" r="8040" b="17778"/>
          <a:stretch>
            <a:fillRect/>
          </a:stretch>
        </p:blipFill>
        <p:spPr bwMode="auto">
          <a:xfrm>
            <a:off x="4419600" y="3657600"/>
            <a:ext cx="2819400" cy="339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73666" y="381000"/>
            <a:ext cx="371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УЧЁБА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914400" y="10668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7030A0"/>
                </a:solidFill>
              </a:rPr>
              <a:t>Я учусь в новой красивой школе </a:t>
            </a:r>
            <a:r>
              <a:rPr lang="ru-RU" sz="2800" dirty="0" err="1" smtClean="0">
                <a:solidFill>
                  <a:srgbClr val="7030A0"/>
                </a:solidFill>
              </a:rPr>
              <a:t>НьюТон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	У меня самый лучший учитель,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	Маргарита Леонидовна.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	Я нашла новых друзей.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	Я многому в этом году научилась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D:\2YR7Tm3ZXjQOe7rIveLzN20nhajalBbR_9mnLEFN5kvfcA5iqc9QMDd0SHoj4jic1KkBkFfv3QdXTxvzsxqclvcW.jpg"/>
          <p:cNvPicPr>
            <a:picLocks noChangeAspect="1" noChangeArrowheads="1"/>
          </p:cNvPicPr>
          <p:nvPr/>
        </p:nvPicPr>
        <p:blipFill>
          <a:blip r:embed="rId4" cstate="print"/>
          <a:srcRect l="3333" t="34994" r="2500" b="12485"/>
          <a:stretch>
            <a:fillRect/>
          </a:stretch>
        </p:blipFill>
        <p:spPr bwMode="auto">
          <a:xfrm>
            <a:off x="152400" y="3657600"/>
            <a:ext cx="861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73666" y="381000"/>
            <a:ext cx="371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УЧЁБА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РУССКИЙ ЯЗЫК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57.userapi.com/s/v1/if2/1x2rG-jZkI_lYrHTWSPNHIGRRPCXTyj0Mc_P423X5cG885S5VCDERhQPQ58svU4u58dch5UNnxdkEu7_5xC5uzS1.jpg?size=1280x72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876799" cy="2743200"/>
          </a:xfrm>
          <a:prstGeom prst="rect">
            <a:avLst/>
          </a:prstGeom>
          <a:noFill/>
        </p:spPr>
      </p:pic>
      <p:pic>
        <p:nvPicPr>
          <p:cNvPr id="7171" name="Picture 3" descr="D:\Gxk_2aF1kMw_zkKF3DhUL4jjiNMHb5U0Lbl-ZVRBXU5GDKBgsrskwbvF5fJpL5qAjOtcf5fcKjzCLve6ZQGFLDzZ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9427" t="2802" r="3849"/>
          <a:stretch>
            <a:fillRect/>
          </a:stretch>
        </p:blipFill>
        <p:spPr bwMode="auto">
          <a:xfrm rot="5400000">
            <a:off x="495301" y="3771898"/>
            <a:ext cx="3505198" cy="2209801"/>
          </a:xfrm>
          <a:prstGeom prst="rect">
            <a:avLst/>
          </a:prstGeom>
          <a:noFill/>
        </p:spPr>
      </p:pic>
      <p:pic>
        <p:nvPicPr>
          <p:cNvPr id="7173" name="Picture 5" descr="https://sun9-55.userapi.com/s/v1/if2/IYefjk5eVcq1ytybWRbpRRwSvRj6EkaLZGBb3M7Df52wwPXjzHxhbDFU8KMGpThgR__fD9-SmVoPSecLs8OzzNnX.jpg?size=1280x72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454400" y="3683000"/>
            <a:ext cx="4064000" cy="2286000"/>
          </a:xfrm>
          <a:prstGeom prst="rect">
            <a:avLst/>
          </a:prstGeom>
          <a:noFill/>
        </p:spPr>
      </p:pic>
      <p:pic>
        <p:nvPicPr>
          <p:cNvPr id="7175" name="Picture 7" descr="https://sun9-50.userapi.com/s/v1/if2/ibfVK9ZBeAE2RvhTCATOmoP4RUJZBuLTCvVFtTlSuaJmpgpkzai8c5CmTsTdyCf167V8X_QADlNoRCrGhxRo416W.jpg?size=607x108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 b="11111"/>
          <a:stretch>
            <a:fillRect/>
          </a:stretch>
        </p:blipFill>
        <p:spPr bwMode="auto">
          <a:xfrm>
            <a:off x="6445885" y="1219200"/>
            <a:ext cx="269811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73666" y="381000"/>
            <a:ext cx="371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УЧЁБА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4040188" cy="639762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ЛИТЕРАТУРНОЕ ЧТЕНИЕ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1-92.userapi.com/s/v1/if2/NcJNrRVJWAErVhOqcBnis-cZQVZe57xlIGz5JvvxNaUy4mh5t4jm0PFvqhty1t_OswbJL99Sp6-AwVY7_EmQrndJ.jpg?size=607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l="17061" t="12329" r="4945" b="23288"/>
          <a:stretch>
            <a:fillRect/>
          </a:stretch>
        </p:blipFill>
        <p:spPr bwMode="auto">
          <a:xfrm>
            <a:off x="990600" y="1524000"/>
            <a:ext cx="2438400" cy="3581400"/>
          </a:xfrm>
          <a:prstGeom prst="rect">
            <a:avLst/>
          </a:prstGeom>
          <a:noFill/>
        </p:spPr>
      </p:pic>
      <p:pic>
        <p:nvPicPr>
          <p:cNvPr id="2051" name="Picture 3" descr="D:\d0DWnIXnS-u-mLldsGtcRgGgpcSkjVw2pYly95r1WensUCo3SDFHyNLaQ3r8q-RooDwt4gjUVeDaJCRrVgDdDoy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t="1331" r="28260"/>
          <a:stretch>
            <a:fillRect/>
          </a:stretch>
        </p:blipFill>
        <p:spPr bwMode="auto">
          <a:xfrm rot="5400000">
            <a:off x="3253233" y="1852167"/>
            <a:ext cx="2899570" cy="2243236"/>
          </a:xfrm>
          <a:prstGeom prst="rect">
            <a:avLst/>
          </a:prstGeom>
          <a:noFill/>
        </p:spPr>
      </p:pic>
      <p:pic>
        <p:nvPicPr>
          <p:cNvPr id="2053" name="Picture 5" descr="https://sun9-18.userapi.com/s/v1/if2/ziVSUrUP1CS6yNMDLdJegesyHJdPznNqys7b2I2XchvtPhFIPI6XPDb_ct4-9YIKxY8h02vqb-4jRQIWniFXITTC.jpg?size=607x10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t="9836" r="829"/>
          <a:stretch>
            <a:fillRect/>
          </a:stretch>
        </p:blipFill>
        <p:spPr bwMode="auto">
          <a:xfrm>
            <a:off x="5943600" y="1524000"/>
            <a:ext cx="2590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ds04.infourok.ru/uploads/ex/0a91/00154040-8310991a/hello_html_4f5a2a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51830"/>
            <a:ext cx="9144000" cy="71086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73666" y="381000"/>
            <a:ext cx="371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УЧЁБА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381000" y="990600"/>
            <a:ext cx="4040188" cy="6397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МАТЕМАТИКА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8675" name="Picture 3" descr="D:\ElQKUWYedNg8xEaWpzRbsGqWD-Idf10hAOg0q6r2Lmcjy-k5gcJONsEgLghULY2JvNq6SOn1lhZ1zELn8Mcd6-9q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5369" r="14653" b="-1747"/>
          <a:stretch>
            <a:fillRect/>
          </a:stretch>
        </p:blipFill>
        <p:spPr bwMode="auto">
          <a:xfrm rot="16200000">
            <a:off x="5259389" y="2132013"/>
            <a:ext cx="4273550" cy="3057525"/>
          </a:xfrm>
          <a:prstGeom prst="rect">
            <a:avLst/>
          </a:prstGeom>
          <a:noFill/>
        </p:spPr>
      </p:pic>
      <p:pic>
        <p:nvPicPr>
          <p:cNvPr id="28674" name="Picture 2" descr="https://sun9-15.userapi.com/s/v1/if2/mq88PwyaAn47CxlYk4jh42cmP3xsZnjZt67VRjcHC7kmLqaH-HO9u7_52lzsG22jFz5BmkUB5GgPTBsLV4rgrSlI.jpg?size=1280x72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14583" r="14453" b="29167"/>
          <a:stretch>
            <a:fillRect/>
          </a:stretch>
        </p:blipFill>
        <p:spPr bwMode="auto">
          <a:xfrm>
            <a:off x="228600" y="1524000"/>
            <a:ext cx="5562600" cy="2057400"/>
          </a:xfrm>
          <a:prstGeom prst="rect">
            <a:avLst/>
          </a:prstGeom>
          <a:noFill/>
        </p:spPr>
      </p:pic>
      <p:pic>
        <p:nvPicPr>
          <p:cNvPr id="28677" name="Picture 5" descr="https://sun9-69.userapi.com/s/v1/if2/zYrP4HZs8twZIFLq8MXYBiCB9EBu_L7Ipvflf9ofmVLHHzuKGgqIZAp2swn7OKXSPaKfTqWohADp7mpsxwsXuXTu.jpg?size=1280x72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l="29911" t="16440" r="21875"/>
          <a:stretch>
            <a:fillRect/>
          </a:stretch>
        </p:blipFill>
        <p:spPr bwMode="auto">
          <a:xfrm rot="5400000">
            <a:off x="1407583" y="3316817"/>
            <a:ext cx="3200400" cy="31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529</TotalTime>
  <Words>125</Words>
  <Application>Microsoft Office PowerPoint</Application>
  <PresentationFormat>Экран (4:3)</PresentationFormat>
  <Paragraphs>76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Мухамадьярова Амина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Мухамадьярова Амина</dc:title>
  <dc:creator>user</dc:creator>
  <cp:lastModifiedBy>user</cp:lastModifiedBy>
  <cp:revision>25</cp:revision>
  <dcterms:created xsi:type="dcterms:W3CDTF">2022-05-15T09:12:49Z</dcterms:created>
  <dcterms:modified xsi:type="dcterms:W3CDTF">2022-05-16T16:34:05Z</dcterms:modified>
</cp:coreProperties>
</file>