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39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27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47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06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836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59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08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78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69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90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60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33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2CF10-22ED-4B23-88E4-D141CAB6F552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F66B6-2CFD-4179-ADFF-8F8964097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13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honoteka.org/uploads/posts/2021-05/1621664240_20-phonoteka_org-p-fon-dlya-prezentatsii-po-reklame-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" y="-2070417"/>
            <a:ext cx="18288000" cy="1028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 младших школьников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конференция для родителей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 ступеньками открытий»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17.11.2021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№2 «Ньютон»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351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 проектной работы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конечный результат, которого хотел бы достичь исследователь при завершении своей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343710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проектной работы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сделать, чтобы достичь цели моей проектной работы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9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проблема? </a:t>
            </a: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- цель</a:t>
            </a:r>
          </a:p>
          <a:p>
            <a:pPr marL="0" indent="0">
              <a:buNone/>
            </a:pP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этой проблемы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преодоление - задачи.</a:t>
            </a:r>
          </a:p>
          <a:p>
            <a:pPr marL="0" indent="0" algn="ctr">
              <a:buNone/>
            </a:pP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4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результат (продукт) проектной работы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(продуктом) проектной деятельности может быть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письменная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работа;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творческая работа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объект;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отчетные материалы по социальному проекту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т.д.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93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orzina161.ru/wp-content/uploads/razmnozhenie-roz-cherenkami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24" b="18305"/>
          <a:stretch/>
        </p:blipFill>
        <p:spPr bwMode="auto">
          <a:xfrm>
            <a:off x="7416800" y="2677040"/>
            <a:ext cx="4572000" cy="418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Мастер-класса по правильному черенкованию роз.</a:t>
            </a:r>
          </a:p>
          <a:p>
            <a:pPr marL="0" indent="0" algn="ctr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РОЗА ИЗ БУКЕТА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…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 …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…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…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…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результат: 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3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517962_44-p-foni-dlya-prezentatsii-na-tvorcheskuyu-tem-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10830"/>
            <a:ext cx="12613821" cy="774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55914" y="1034596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15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Желаем творческих успехов!</a:t>
            </a:r>
            <a:endParaRPr lang="ru-RU" sz="115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16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 обучающихся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учебно-познавательная, творческая или игровая деятельность учащихся, имеющая общую цель, согласованные методы, направленная на достижение общего результата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11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достоинства проектной деятельности: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самостоятельности,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инициативности учащихся,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навыков школьников в процессе групповых взаимодействий,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опыта исследовательской деятельности,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межпредметная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знаний, умений и навыков.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05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Виды проектов: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Прикладной.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Инженерный.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12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защиты идейного замысла проекта: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Тема.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Актуальность.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Проблема.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Цель.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Задачи.</a:t>
            </a:r>
          </a:p>
          <a:p>
            <a:pPr marL="0" indent="0">
              <a:buNone/>
              <a:tabLst>
                <a:tab pos="2147888" algn="l"/>
              </a:tabLst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Планируемый результат.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54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проектной работы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3085" y="2014808"/>
            <a:ext cx="94197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– </a:t>
            </a:r>
            <a:r>
              <a:rPr lang="ru-RU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ограниченная область знаний, выделяемая на основе наблюдений за познавательными потребностями и интересами детей и реализуемая через проекты. ( </a:t>
            </a:r>
            <a:r>
              <a:rPr lang="ru-RU" sz="2800" dirty="0" err="1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А.В.Горячев</a:t>
            </a:r>
            <a:r>
              <a:rPr lang="ru-RU" sz="28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90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 темой проекта: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Учитывать интересы детей.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Тема должна быть такой, чтобы работа выполнялась достаточно быстро.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Тема должна быть оригинальной.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Тема должна быть выполнима, а решение принесло бы конкретную пользу участникам.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Тему надо выбирать быстро, пока сохраняется живой интерес.</a:t>
            </a: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1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проектной работы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выбранной темы является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актуальным?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39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проектной работы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некая противоречивая ситуация, возникшая в результате работы, определившая тему исследования и требующая разрешения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формулировки темы должно быть понятно: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 так?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не так?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будет, если сделать как надо?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68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388</Words>
  <Application>Microsoft Office PowerPoint</Application>
  <PresentationFormat>Широкоэкранный</PresentationFormat>
  <Paragraphs>71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Times New Roman</vt:lpstr>
      <vt:lpstr>Trebuchet MS</vt:lpstr>
      <vt:lpstr>Wingdings</vt:lpstr>
      <vt:lpstr>Тема Office</vt:lpstr>
      <vt:lpstr>Проектная деятельность младших школьников</vt:lpstr>
      <vt:lpstr>Проектная деятельность обучающихся</vt:lpstr>
      <vt:lpstr>Главные достоинства проектной деятельности:</vt:lpstr>
      <vt:lpstr>Виды проектов:</vt:lpstr>
      <vt:lpstr>Структура защиты идейного замысла проекта:</vt:lpstr>
      <vt:lpstr>Тема проектной работы</vt:lpstr>
      <vt:lpstr>Организация работы  над темой проекта:</vt:lpstr>
      <vt:lpstr>Актуальность проектной работы</vt:lpstr>
      <vt:lpstr>Проблема проектной работы</vt:lpstr>
      <vt:lpstr>Цель  проектной работы</vt:lpstr>
      <vt:lpstr>Задачи проектной работы</vt:lpstr>
      <vt:lpstr>Презентация PowerPoint</vt:lpstr>
      <vt:lpstr>Планируемый результат (продукт) проектной работы</vt:lpstr>
      <vt:lpstr>Практическая работа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младших школьников</dc:title>
  <dc:creator>Kris Bykova</dc:creator>
  <cp:lastModifiedBy>Kris Bykova</cp:lastModifiedBy>
  <cp:revision>4</cp:revision>
  <dcterms:created xsi:type="dcterms:W3CDTF">2021-11-15T18:42:54Z</dcterms:created>
  <dcterms:modified xsi:type="dcterms:W3CDTF">2021-11-16T17:19:27Z</dcterms:modified>
</cp:coreProperties>
</file>