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metadata" ContentType="application/binary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Default Extension="fntdata" ContentType="application/x-fontdata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7"/>
  </p:notesMasterIdLst>
  <p:sldIdLst>
    <p:sldId id="256" r:id="rId2"/>
    <p:sldId id="258" r:id="rId3"/>
    <p:sldId id="257" r:id="rId4"/>
    <p:sldId id="259" r:id="rId5"/>
    <p:sldId id="260" r:id="rId6"/>
  </p:sldIdLst>
  <p:sldSz cx="12192000" cy="6858000"/>
  <p:notesSz cx="6858000" cy="9144000"/>
  <p:embeddedFontLst>
    <p:embeddedFont>
      <p:font typeface="Corbel" pitchFamily="34" charset="0"/>
      <p:regular r:id="rId8"/>
      <p:bold r:id="rId9"/>
      <p:italic r:id="rId10"/>
      <p:boldItalic r:id="rId11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2" roundtripDataSignature="AMtx7mgMRZqUx1tDic7GdwSwHpBwpCNEh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786" y="-9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customschemas.google.com/relationships/presentationmetadata" Target="metadata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4.fntdata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font" Target="fonts/font3.fntdata"/><Relationship Id="rId4" Type="http://schemas.openxmlformats.org/officeDocument/2006/relationships/slide" Target="slides/slide3.xml"/><Relationship Id="rId9" Type="http://schemas.openxmlformats.org/officeDocument/2006/relationships/font" Target="fonts/font2.fntdata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92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Титульный слайд" type="title">
  <p:cSld name="TITLE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4"/>
          <p:cNvSpPr/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" name="Google Shape;14;p4"/>
          <p:cNvSpPr txBox="1"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7200"/>
              <a:buFont typeface="Corbel"/>
              <a:buNone/>
              <a:defRPr sz="7200" b="1" cap="none">
                <a:solidFill>
                  <a:srgbClr val="FFFFFF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4"/>
          <p:cNvSpPr txBox="1"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1760"/>
              <a:buNone/>
              <a:defRPr sz="2200">
                <a:solidFill>
                  <a:srgbClr val="FFFFFF"/>
                </a:solidFill>
              </a:defRPr>
            </a:lvl1pPr>
            <a:lvl2pPr lvl="1" algn="ctr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760"/>
              <a:buNone/>
              <a:defRPr sz="2200"/>
            </a:lvl2pPr>
            <a:lvl3pPr lvl="2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760"/>
              <a:buNone/>
              <a:defRPr sz="2200"/>
            </a:lvl3pPr>
            <a:lvl4pPr lvl="3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2000"/>
            </a:lvl4pPr>
            <a:lvl5pPr lvl="4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2000"/>
            </a:lvl5pPr>
            <a:lvl6pPr lvl="5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2000"/>
            </a:lvl6pPr>
            <a:lvl7pPr lvl="6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2000"/>
            </a:lvl7pPr>
            <a:lvl8pPr lvl="7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2000"/>
            </a:lvl8pPr>
            <a:lvl9pPr lvl="8" algn="ctr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600"/>
              <a:buNone/>
              <a:defRPr sz="2000"/>
            </a:lvl9pPr>
          </a:lstStyle>
          <a:p>
            <a:endParaRPr/>
          </a:p>
        </p:txBody>
      </p:sp>
      <p:sp>
        <p:nvSpPr>
          <p:cNvPr id="16" name="Google Shape;16;p4"/>
          <p:cNvSpPr txBox="1">
            <a:spLocks noGrp="1"/>
          </p:cNvSpPr>
          <p:nvPr>
            <p:ph type="dt" idx="10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FFFFFF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4"/>
          <p:cNvSpPr txBox="1">
            <a:spLocks noGrp="1"/>
          </p:cNvSpPr>
          <p:nvPr>
            <p:ph type="ftr" idx="11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FFFFFF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sldNum" idx="12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1200" b="0" i="0" u="none" strike="noStrike" cap="none">
                <a:solidFill>
                  <a:srgbClr val="FFFFFF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marL="0" lvl="1" indent="0" algn="r">
              <a:spcBef>
                <a:spcPts val="0"/>
              </a:spcBef>
              <a:buNone/>
              <a:defRPr sz="1200" b="0" i="0" u="none" strike="noStrike" cap="none">
                <a:solidFill>
                  <a:srgbClr val="FFFFFF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marL="0" lvl="2" indent="0" algn="r">
              <a:spcBef>
                <a:spcPts val="0"/>
              </a:spcBef>
              <a:buNone/>
              <a:defRPr sz="1200" b="0" i="0" u="none" strike="noStrike" cap="none">
                <a:solidFill>
                  <a:srgbClr val="FFFFFF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marL="0" lvl="3" indent="0" algn="r">
              <a:spcBef>
                <a:spcPts val="0"/>
              </a:spcBef>
              <a:buNone/>
              <a:defRPr sz="1200" b="0" i="0" u="none" strike="noStrike" cap="none">
                <a:solidFill>
                  <a:srgbClr val="FFFFFF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marL="0" lvl="4" indent="0" algn="r">
              <a:spcBef>
                <a:spcPts val="0"/>
              </a:spcBef>
              <a:buNone/>
              <a:defRPr sz="1200" b="0" i="0" u="none" strike="noStrike" cap="none">
                <a:solidFill>
                  <a:srgbClr val="FFFFFF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marL="0" lvl="5" indent="0" algn="r">
              <a:spcBef>
                <a:spcPts val="0"/>
              </a:spcBef>
              <a:buNone/>
              <a:defRPr sz="1200" b="0" i="0" u="none" strike="noStrike" cap="none">
                <a:solidFill>
                  <a:srgbClr val="FFFFFF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marL="0" lvl="6" indent="0" algn="r">
              <a:spcBef>
                <a:spcPts val="0"/>
              </a:spcBef>
              <a:buNone/>
              <a:defRPr sz="1200" b="0" i="0" u="none" strike="noStrike" cap="none">
                <a:solidFill>
                  <a:srgbClr val="FFFFFF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marL="0" lvl="7" indent="0" algn="r">
              <a:spcBef>
                <a:spcPts val="0"/>
              </a:spcBef>
              <a:buNone/>
              <a:defRPr sz="1200" b="0" i="0" u="none" strike="noStrike" cap="none">
                <a:solidFill>
                  <a:srgbClr val="FFFFFF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marL="0" lvl="8" indent="0" algn="r">
              <a:spcBef>
                <a:spcPts val="0"/>
              </a:spcBef>
              <a:buNone/>
              <a:defRPr sz="1200" b="0" i="0" u="none" strike="noStrike" cap="none">
                <a:solidFill>
                  <a:srgbClr val="FFFFFF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  <p:cxnSp>
        <p:nvCxnSpPr>
          <p:cNvPr id="19" name="Google Shape;19;p4"/>
          <p:cNvCxnSpPr/>
          <p:nvPr/>
        </p:nvCxnSpPr>
        <p:spPr>
          <a:xfrm>
            <a:off x="1978660" y="3733800"/>
            <a:ext cx="8229601" cy="0"/>
          </a:xfrm>
          <a:prstGeom prst="straightConnector1">
            <a:avLst/>
          </a:prstGeom>
          <a:noFill/>
          <a:ln w="10000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и вертикальный текст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3"/>
          <p:cNvSpPr txBox="1"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3"/>
          <p:cNvSpPr txBox="1">
            <a:spLocks noGrp="1"/>
          </p:cNvSpPr>
          <p:nvPr>
            <p:ph type="body" idx="1"/>
          </p:nvPr>
        </p:nvSpPr>
        <p:spPr>
          <a:xfrm rot="5400000">
            <a:off x="4060136" y="-859735"/>
            <a:ext cx="4038600" cy="98728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004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1440"/>
              <a:buChar char="•"/>
              <a:defRPr/>
            </a:lvl1pPr>
            <a:lvl2pPr marL="914400" lvl="1" indent="-32004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440"/>
              <a:buChar char="•"/>
              <a:defRPr/>
            </a:lvl2pPr>
            <a:lvl3pPr marL="1371600" lvl="2" indent="-320039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40"/>
              <a:buChar char="•"/>
              <a:defRPr/>
            </a:lvl3pPr>
            <a:lvl4pPr marL="1828800" lvl="3" indent="-320039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40"/>
              <a:buChar char="•"/>
              <a:defRPr/>
            </a:lvl4pPr>
            <a:lvl5pPr marL="2286000" lvl="4" indent="-320039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40"/>
              <a:buChar char="•"/>
              <a:defRPr/>
            </a:lvl5pPr>
            <a:lvl6pPr marL="2743200" lvl="5" indent="-320039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40"/>
              <a:buChar char="•"/>
              <a:defRPr/>
            </a:lvl6pPr>
            <a:lvl7pPr marL="3200400" lvl="6" indent="-320039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40"/>
              <a:buChar char="•"/>
              <a:defRPr/>
            </a:lvl7pPr>
            <a:lvl8pPr marL="3657600" lvl="7" indent="-32004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40"/>
              <a:buChar char="•"/>
              <a:defRPr/>
            </a:lvl8pPr>
            <a:lvl9pPr marL="4114800" lvl="8" indent="-32004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44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3"/>
          <p:cNvSpPr txBox="1">
            <a:spLocks noGrp="1"/>
          </p:cNvSpPr>
          <p:nvPr>
            <p:ph type="dt" idx="10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3"/>
          <p:cNvSpPr txBox="1">
            <a:spLocks noGrp="1"/>
          </p:cNvSpPr>
          <p:nvPr>
            <p:ph type="ftr" idx="11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3"/>
          <p:cNvSpPr txBox="1">
            <a:spLocks noGrp="1"/>
          </p:cNvSpPr>
          <p:nvPr>
            <p:ph type="sldNum" idx="12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Вертикальный заголовок и текст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4"/>
          <p:cNvSpPr txBox="1">
            <a:spLocks noGrp="1"/>
          </p:cNvSpPr>
          <p:nvPr>
            <p:ph type="title"/>
          </p:nvPr>
        </p:nvSpPr>
        <p:spPr>
          <a:xfrm rot="5400000">
            <a:off x="7181850" y="2305050"/>
            <a:ext cx="5410200" cy="232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4"/>
          <p:cNvSpPr txBox="1">
            <a:spLocks noGrp="1"/>
          </p:cNvSpPr>
          <p:nvPr>
            <p:ph type="body" idx="1"/>
          </p:nvPr>
        </p:nvSpPr>
        <p:spPr>
          <a:xfrm rot="5400000">
            <a:off x="2152650" y="-247650"/>
            <a:ext cx="5410200" cy="742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004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1440"/>
              <a:buChar char="•"/>
              <a:defRPr/>
            </a:lvl1pPr>
            <a:lvl2pPr marL="914400" lvl="1" indent="-32004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440"/>
              <a:buChar char="•"/>
              <a:defRPr/>
            </a:lvl2pPr>
            <a:lvl3pPr marL="1371600" lvl="2" indent="-320039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40"/>
              <a:buChar char="•"/>
              <a:defRPr/>
            </a:lvl3pPr>
            <a:lvl4pPr marL="1828800" lvl="3" indent="-320039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40"/>
              <a:buChar char="•"/>
              <a:defRPr/>
            </a:lvl4pPr>
            <a:lvl5pPr marL="2286000" lvl="4" indent="-320039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40"/>
              <a:buChar char="•"/>
              <a:defRPr/>
            </a:lvl5pPr>
            <a:lvl6pPr marL="2743200" lvl="5" indent="-320039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40"/>
              <a:buChar char="•"/>
              <a:defRPr/>
            </a:lvl6pPr>
            <a:lvl7pPr marL="3200400" lvl="6" indent="-320039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40"/>
              <a:buChar char="•"/>
              <a:defRPr/>
            </a:lvl7pPr>
            <a:lvl8pPr marL="3657600" lvl="7" indent="-32004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40"/>
              <a:buChar char="•"/>
              <a:defRPr/>
            </a:lvl8pPr>
            <a:lvl9pPr marL="4114800" lvl="8" indent="-32004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44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4"/>
          <p:cNvSpPr txBox="1">
            <a:spLocks noGrp="1"/>
          </p:cNvSpPr>
          <p:nvPr>
            <p:ph type="dt" idx="10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4"/>
          <p:cNvSpPr txBox="1">
            <a:spLocks noGrp="1"/>
          </p:cNvSpPr>
          <p:nvPr>
            <p:ph type="ftr" idx="11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4"/>
          <p:cNvSpPr txBox="1">
            <a:spLocks noGrp="1"/>
          </p:cNvSpPr>
          <p:nvPr>
            <p:ph type="sldNum" idx="12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Пустой слайд" type="blank">
  <p:cSld name="BLANK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dt" idx="10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ftr" idx="11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sldNum" idx="12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и объект" type="obj">
  <p:cSld name="OBJECT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6"/>
          <p:cNvSpPr txBox="1"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6"/>
          <p:cNvSpPr txBox="1"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004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1440"/>
              <a:buChar char="•"/>
              <a:defRPr/>
            </a:lvl1pPr>
            <a:lvl2pPr marL="914400" lvl="1" indent="-32004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440"/>
              <a:buChar char="•"/>
              <a:defRPr/>
            </a:lvl2pPr>
            <a:lvl3pPr marL="1371600" lvl="2" indent="-320039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40"/>
              <a:buChar char="•"/>
              <a:defRPr/>
            </a:lvl3pPr>
            <a:lvl4pPr marL="1828800" lvl="3" indent="-320039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40"/>
              <a:buChar char="•"/>
              <a:defRPr/>
            </a:lvl4pPr>
            <a:lvl5pPr marL="2286000" lvl="4" indent="-320039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40"/>
              <a:buChar char="•"/>
              <a:defRPr/>
            </a:lvl5pPr>
            <a:lvl6pPr marL="2743200" lvl="5" indent="-320039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40"/>
              <a:buChar char="•"/>
              <a:defRPr/>
            </a:lvl6pPr>
            <a:lvl7pPr marL="3200400" lvl="6" indent="-320039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40"/>
              <a:buChar char="•"/>
              <a:defRPr/>
            </a:lvl7pPr>
            <a:lvl8pPr marL="3657600" lvl="7" indent="-32004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40"/>
              <a:buChar char="•"/>
              <a:defRPr/>
            </a:lvl8pPr>
            <a:lvl9pPr marL="4114800" lvl="8" indent="-32004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440"/>
              <a:buChar char="•"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dt" idx="10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6"/>
          <p:cNvSpPr txBox="1">
            <a:spLocks noGrp="1"/>
          </p:cNvSpPr>
          <p:nvPr>
            <p:ph type="ftr" idx="11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6"/>
          <p:cNvSpPr txBox="1">
            <a:spLocks noGrp="1"/>
          </p:cNvSpPr>
          <p:nvPr>
            <p:ph type="sldNum" idx="12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раздела" type="secHead">
  <p:cSld name="SECTION_HEADER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7"/>
          <p:cNvSpPr txBox="1"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7200"/>
              <a:buFont typeface="Corbel"/>
              <a:buNone/>
              <a:defRPr sz="7200" b="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7"/>
          <p:cNvSpPr txBox="1"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1760"/>
              <a:buNone/>
              <a:defRPr sz="2200">
                <a:solidFill>
                  <a:schemeClr val="accent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3" name="Google Shape;33;p7"/>
          <p:cNvSpPr txBox="1">
            <a:spLocks noGrp="1"/>
          </p:cNvSpPr>
          <p:nvPr>
            <p:ph type="dt" idx="10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7"/>
          <p:cNvSpPr txBox="1">
            <a:spLocks noGrp="1"/>
          </p:cNvSpPr>
          <p:nvPr>
            <p:ph type="ftr" idx="11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7"/>
          <p:cNvSpPr txBox="1">
            <a:spLocks noGrp="1"/>
          </p:cNvSpPr>
          <p:nvPr>
            <p:ph type="sldNum" idx="12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  <p:cxnSp>
        <p:nvCxnSpPr>
          <p:cNvPr id="36" name="Google Shape;36;p7"/>
          <p:cNvCxnSpPr/>
          <p:nvPr/>
        </p:nvCxnSpPr>
        <p:spPr>
          <a:xfrm>
            <a:off x="1981200" y="4020408"/>
            <a:ext cx="8229601" cy="0"/>
          </a:xfrm>
          <a:prstGeom prst="straightConnector1">
            <a:avLst/>
          </a:prstGeom>
          <a:noFill/>
          <a:ln w="1000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Два объекта" type="twoObj">
  <p:cSld name="TWO_OBJECTS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8"/>
          <p:cNvSpPr txBox="1"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8"/>
          <p:cNvSpPr txBox="1">
            <a:spLocks noGrp="1"/>
          </p:cNvSpPr>
          <p:nvPr>
            <p:ph type="body" idx="1"/>
          </p:nvPr>
        </p:nvSpPr>
        <p:spPr>
          <a:xfrm>
            <a:off x="1143000" y="2057399"/>
            <a:ext cx="4754880" cy="4023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036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1760"/>
              <a:buChar char="•"/>
              <a:defRPr sz="2200"/>
            </a:lvl1pPr>
            <a:lvl2pPr marL="914400" lvl="1" indent="-3302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600"/>
              <a:buChar char="•"/>
              <a:defRPr sz="2000"/>
            </a:lvl2pPr>
            <a:lvl3pPr marL="1371600" lvl="2" indent="-320039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40"/>
              <a:buChar char="•"/>
              <a:defRPr sz="1800"/>
            </a:lvl3pPr>
            <a:lvl4pPr marL="1828800" lvl="3" indent="-30988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280"/>
              <a:buChar char="•"/>
              <a:defRPr sz="1600"/>
            </a:lvl4pPr>
            <a:lvl5pPr marL="2286000" lvl="4" indent="-309879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280"/>
              <a:buChar char="•"/>
              <a:defRPr sz="1600"/>
            </a:lvl5pPr>
            <a:lvl6pPr marL="2743200" lvl="5" indent="-309879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280"/>
              <a:buChar char="•"/>
              <a:defRPr sz="1600"/>
            </a:lvl6pPr>
            <a:lvl7pPr marL="3200400" lvl="6" indent="-309879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280"/>
              <a:buChar char="•"/>
              <a:defRPr sz="1600"/>
            </a:lvl7pPr>
            <a:lvl8pPr marL="3657600" lvl="7" indent="-309879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280"/>
              <a:buChar char="•"/>
              <a:defRPr sz="1600"/>
            </a:lvl8pPr>
            <a:lvl9pPr marL="4114800" lvl="8" indent="-309879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280"/>
              <a:buChar char="•"/>
              <a:defRPr sz="1600"/>
            </a:lvl9pPr>
          </a:lstStyle>
          <a:p>
            <a:endParaRPr/>
          </a:p>
        </p:txBody>
      </p:sp>
      <p:sp>
        <p:nvSpPr>
          <p:cNvPr id="40" name="Google Shape;40;p8"/>
          <p:cNvSpPr txBox="1">
            <a:spLocks noGrp="1"/>
          </p:cNvSpPr>
          <p:nvPr>
            <p:ph type="body" idx="2"/>
          </p:nvPr>
        </p:nvSpPr>
        <p:spPr>
          <a:xfrm>
            <a:off x="6267612" y="2057400"/>
            <a:ext cx="4754880" cy="4023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036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1760"/>
              <a:buChar char="•"/>
              <a:defRPr sz="2200"/>
            </a:lvl1pPr>
            <a:lvl2pPr marL="914400" lvl="1" indent="-3302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600"/>
              <a:buChar char="•"/>
              <a:defRPr sz="2000"/>
            </a:lvl2pPr>
            <a:lvl3pPr marL="1371600" lvl="2" indent="-320039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40"/>
              <a:buChar char="•"/>
              <a:defRPr sz="1800"/>
            </a:lvl3pPr>
            <a:lvl4pPr marL="1828800" lvl="3" indent="-30988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280"/>
              <a:buChar char="•"/>
              <a:defRPr sz="1600"/>
            </a:lvl4pPr>
            <a:lvl5pPr marL="2286000" lvl="4" indent="-309879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280"/>
              <a:buChar char="•"/>
              <a:defRPr sz="1600"/>
            </a:lvl5pPr>
            <a:lvl6pPr marL="2743200" lvl="5" indent="-309879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280"/>
              <a:buChar char="•"/>
              <a:defRPr sz="1600"/>
            </a:lvl6pPr>
            <a:lvl7pPr marL="3200400" lvl="6" indent="-309879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280"/>
              <a:buChar char="•"/>
              <a:defRPr sz="1600"/>
            </a:lvl7pPr>
            <a:lvl8pPr marL="3657600" lvl="7" indent="-309879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280"/>
              <a:buChar char="•"/>
              <a:defRPr sz="1600"/>
            </a:lvl8pPr>
            <a:lvl9pPr marL="4114800" lvl="8" indent="-309879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280"/>
              <a:buChar char="•"/>
              <a:defRPr sz="1600"/>
            </a:lvl9pPr>
          </a:lstStyle>
          <a:p>
            <a:endParaRPr/>
          </a:p>
        </p:txBody>
      </p:sp>
      <p:sp>
        <p:nvSpPr>
          <p:cNvPr id="41" name="Google Shape;41;p8"/>
          <p:cNvSpPr txBox="1">
            <a:spLocks noGrp="1"/>
          </p:cNvSpPr>
          <p:nvPr>
            <p:ph type="dt" idx="10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8"/>
          <p:cNvSpPr txBox="1">
            <a:spLocks noGrp="1"/>
          </p:cNvSpPr>
          <p:nvPr>
            <p:ph type="ftr" idx="11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8"/>
          <p:cNvSpPr txBox="1">
            <a:spLocks noGrp="1"/>
          </p:cNvSpPr>
          <p:nvPr>
            <p:ph type="sldNum" idx="12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Сравнение" type="twoTxTwoObj">
  <p:cSld name="TWO_OBJECTS_WITH_TEXT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9"/>
          <p:cNvSpPr txBox="1"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9"/>
          <p:cNvSpPr txBox="1"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92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6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4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28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28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28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28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28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280"/>
              <a:buNone/>
              <a:defRPr sz="1600" b="1"/>
            </a:lvl9pPr>
          </a:lstStyle>
          <a:p>
            <a:endParaRPr/>
          </a:p>
        </p:txBody>
      </p:sp>
      <p:sp>
        <p:nvSpPr>
          <p:cNvPr id="47" name="Google Shape;47;p9"/>
          <p:cNvSpPr txBox="1">
            <a:spLocks noGrp="1"/>
          </p:cNvSpPr>
          <p:nvPr>
            <p:ph type="body" idx="2"/>
          </p:nvPr>
        </p:nvSpPr>
        <p:spPr>
          <a:xfrm>
            <a:off x="1143000" y="2721483"/>
            <a:ext cx="4754880" cy="3383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036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1760"/>
              <a:buChar char="•"/>
              <a:defRPr sz="2200"/>
            </a:lvl1pPr>
            <a:lvl2pPr marL="914400" lvl="1" indent="-3302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600"/>
              <a:buChar char="•"/>
              <a:defRPr sz="2000"/>
            </a:lvl2pPr>
            <a:lvl3pPr marL="1371600" lvl="2" indent="-320039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40"/>
              <a:buChar char="•"/>
              <a:defRPr sz="1800"/>
            </a:lvl3pPr>
            <a:lvl4pPr marL="1828800" lvl="3" indent="-30988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280"/>
              <a:buChar char="•"/>
              <a:defRPr sz="1600"/>
            </a:lvl4pPr>
            <a:lvl5pPr marL="2286000" lvl="4" indent="-309879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280"/>
              <a:buChar char="•"/>
              <a:defRPr sz="1600"/>
            </a:lvl5pPr>
            <a:lvl6pPr marL="2743200" lvl="5" indent="-309879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280"/>
              <a:buChar char="•"/>
              <a:defRPr sz="1600"/>
            </a:lvl6pPr>
            <a:lvl7pPr marL="3200400" lvl="6" indent="-309879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280"/>
              <a:buChar char="•"/>
              <a:defRPr sz="1600"/>
            </a:lvl7pPr>
            <a:lvl8pPr marL="3657600" lvl="7" indent="-309879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280"/>
              <a:buChar char="•"/>
              <a:defRPr sz="1600"/>
            </a:lvl8pPr>
            <a:lvl9pPr marL="4114800" lvl="8" indent="-309879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280"/>
              <a:buChar char="•"/>
              <a:defRPr sz="1600"/>
            </a:lvl9pPr>
          </a:lstStyle>
          <a:p>
            <a:endParaRPr/>
          </a:p>
        </p:txBody>
      </p:sp>
      <p:sp>
        <p:nvSpPr>
          <p:cNvPr id="48" name="Google Shape;48;p9"/>
          <p:cNvSpPr txBox="1">
            <a:spLocks noGrp="1"/>
          </p:cNvSpPr>
          <p:nvPr>
            <p:ph type="body" idx="3"/>
          </p:nvPr>
        </p:nvSpPr>
        <p:spPr>
          <a:xfrm>
            <a:off x="6269173" y="1999032"/>
            <a:ext cx="4754880" cy="777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92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6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4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28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28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28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28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28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280"/>
              <a:buNone/>
              <a:defRPr sz="1600" b="1"/>
            </a:lvl9pPr>
          </a:lstStyle>
          <a:p>
            <a:endParaRPr/>
          </a:p>
        </p:txBody>
      </p:sp>
      <p:sp>
        <p:nvSpPr>
          <p:cNvPr id="49" name="Google Shape;49;p9"/>
          <p:cNvSpPr txBox="1">
            <a:spLocks noGrp="1"/>
          </p:cNvSpPr>
          <p:nvPr>
            <p:ph type="body" idx="4"/>
          </p:nvPr>
        </p:nvSpPr>
        <p:spPr>
          <a:xfrm>
            <a:off x="6269173" y="2719322"/>
            <a:ext cx="4754880" cy="3383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036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1760"/>
              <a:buChar char="•"/>
              <a:defRPr sz="2200"/>
            </a:lvl1pPr>
            <a:lvl2pPr marL="914400" lvl="1" indent="-3302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600"/>
              <a:buChar char="•"/>
              <a:defRPr sz="2000"/>
            </a:lvl2pPr>
            <a:lvl3pPr marL="1371600" lvl="2" indent="-320039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40"/>
              <a:buChar char="•"/>
              <a:defRPr sz="1800"/>
            </a:lvl3pPr>
            <a:lvl4pPr marL="1828800" lvl="3" indent="-30988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280"/>
              <a:buChar char="•"/>
              <a:defRPr sz="1600"/>
            </a:lvl4pPr>
            <a:lvl5pPr marL="2286000" lvl="4" indent="-309879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280"/>
              <a:buChar char="•"/>
              <a:defRPr sz="1600"/>
            </a:lvl5pPr>
            <a:lvl6pPr marL="2743200" lvl="5" indent="-309879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280"/>
              <a:buChar char="•"/>
              <a:defRPr sz="1600"/>
            </a:lvl6pPr>
            <a:lvl7pPr marL="3200400" lvl="6" indent="-309879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280"/>
              <a:buChar char="•"/>
              <a:defRPr sz="1600"/>
            </a:lvl7pPr>
            <a:lvl8pPr marL="3657600" lvl="7" indent="-309879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280"/>
              <a:buChar char="•"/>
              <a:defRPr sz="1600"/>
            </a:lvl8pPr>
            <a:lvl9pPr marL="4114800" lvl="8" indent="-309879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280"/>
              <a:buChar char="•"/>
              <a:defRPr sz="1600"/>
            </a:lvl9pPr>
          </a:lstStyle>
          <a:p>
            <a:endParaRPr/>
          </a:p>
        </p:txBody>
      </p:sp>
      <p:sp>
        <p:nvSpPr>
          <p:cNvPr id="50" name="Google Shape;50;p9"/>
          <p:cNvSpPr txBox="1">
            <a:spLocks noGrp="1"/>
          </p:cNvSpPr>
          <p:nvPr>
            <p:ph type="dt" idx="10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9"/>
          <p:cNvSpPr txBox="1">
            <a:spLocks noGrp="1"/>
          </p:cNvSpPr>
          <p:nvPr>
            <p:ph type="ftr" idx="11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sldNum" idx="12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Только заголовок" type="titleOnly">
  <p:cSld name="TITLE_ONLY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0"/>
          <p:cNvSpPr txBox="1"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10"/>
          <p:cNvSpPr txBox="1">
            <a:spLocks noGrp="1"/>
          </p:cNvSpPr>
          <p:nvPr>
            <p:ph type="dt" idx="10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0"/>
          <p:cNvSpPr txBox="1">
            <a:spLocks noGrp="1"/>
          </p:cNvSpPr>
          <p:nvPr>
            <p:ph type="ftr" idx="11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10"/>
          <p:cNvSpPr txBox="1">
            <a:spLocks noGrp="1"/>
          </p:cNvSpPr>
          <p:nvPr>
            <p:ph type="sldNum" idx="12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Объект с подписью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1"/>
          <p:cNvSpPr txBox="1"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000"/>
              <a:buFont typeface="Corbel"/>
              <a:buNone/>
              <a:defRPr sz="4000" b="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1"/>
          <p:cNvSpPr txBox="1">
            <a:spLocks noGrp="1"/>
          </p:cNvSpPr>
          <p:nvPr>
            <p:ph type="body" idx="1"/>
          </p:nvPr>
        </p:nvSpPr>
        <p:spPr>
          <a:xfrm>
            <a:off x="5852159" y="1097280"/>
            <a:ext cx="5212080" cy="46634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9116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2560"/>
              <a:buChar char="•"/>
              <a:defRPr sz="3200"/>
            </a:lvl1pPr>
            <a:lvl2pPr marL="914400" lvl="1" indent="-37084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2240"/>
              <a:buChar char="•"/>
              <a:defRPr sz="2800"/>
            </a:lvl2pPr>
            <a:lvl3pPr marL="1371600" lvl="2" indent="-350519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920"/>
              <a:buChar char="•"/>
              <a:defRPr sz="2400"/>
            </a:lvl3pPr>
            <a:lvl4pPr marL="1828800" lvl="3" indent="-330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Char char="•"/>
              <a:defRPr sz="2000"/>
            </a:lvl4pPr>
            <a:lvl5pPr marL="2286000" lvl="4" indent="-330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Char char="•"/>
              <a:defRPr sz="2000"/>
            </a:lvl5pPr>
            <a:lvl6pPr marL="2743200" lvl="5" indent="-330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Char char="•"/>
              <a:defRPr sz="2000"/>
            </a:lvl6pPr>
            <a:lvl7pPr marL="3200400" lvl="6" indent="-330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Char char="•"/>
              <a:defRPr sz="2000"/>
            </a:lvl7pPr>
            <a:lvl8pPr marL="3657600" lvl="7" indent="-330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Char char="•"/>
              <a:defRPr sz="2000"/>
            </a:lvl8pPr>
            <a:lvl9pPr marL="4114800" lvl="8" indent="-3302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6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11"/>
          <p:cNvSpPr txBox="1">
            <a:spLocks noGrp="1"/>
          </p:cNvSpPr>
          <p:nvPr>
            <p:ph type="body" idx="2"/>
          </p:nvPr>
        </p:nvSpPr>
        <p:spPr>
          <a:xfrm>
            <a:off x="1143000" y="2834640"/>
            <a:ext cx="3931920" cy="30175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360"/>
              <a:buNone/>
              <a:defRPr sz="1700"/>
            </a:lvl1pPr>
            <a:lvl2pPr marL="914400" lvl="1" indent="-2286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960"/>
              <a:buNone/>
              <a:defRPr sz="1200"/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800"/>
              <a:buNone/>
              <a:defRPr sz="1000"/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720"/>
              <a:buNone/>
              <a:defRPr sz="900"/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720"/>
              <a:buNone/>
              <a:defRPr sz="900"/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720"/>
              <a:buNone/>
              <a:defRPr sz="900"/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720"/>
              <a:buNone/>
              <a:defRPr sz="900"/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720"/>
              <a:buNone/>
              <a:defRPr sz="900"/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720"/>
              <a:buNone/>
              <a:defRPr sz="900"/>
            </a:lvl9pPr>
          </a:lstStyle>
          <a:p>
            <a:endParaRPr/>
          </a:p>
        </p:txBody>
      </p:sp>
      <p:sp>
        <p:nvSpPr>
          <p:cNvPr id="62" name="Google Shape;62;p11"/>
          <p:cNvSpPr txBox="1">
            <a:spLocks noGrp="1"/>
          </p:cNvSpPr>
          <p:nvPr>
            <p:ph type="dt" idx="10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1"/>
          <p:cNvSpPr txBox="1">
            <a:spLocks noGrp="1"/>
          </p:cNvSpPr>
          <p:nvPr>
            <p:ph type="ftr" idx="11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1"/>
          <p:cNvSpPr txBox="1">
            <a:spLocks noGrp="1"/>
          </p:cNvSpPr>
          <p:nvPr>
            <p:ph type="sldNum" idx="12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Рисунок с подписью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2"/>
          <p:cNvSpPr txBox="1"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000"/>
              <a:buFont typeface="Corbel"/>
              <a:buNone/>
              <a:defRPr sz="4000" b="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2"/>
          <p:cNvSpPr>
            <a:spLocks noGrp="1"/>
          </p:cNvSpPr>
          <p:nvPr>
            <p:ph type="pic" idx="2"/>
          </p:nvPr>
        </p:nvSpPr>
        <p:spPr>
          <a:xfrm>
            <a:off x="5413248" y="1069847"/>
            <a:ext cx="6099048" cy="4800600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2"/>
          <p:cNvSpPr txBox="1">
            <a:spLocks noGrp="1"/>
          </p:cNvSpPr>
          <p:nvPr>
            <p:ph type="body" idx="1"/>
          </p:nvPr>
        </p:nvSpPr>
        <p:spPr>
          <a:xfrm>
            <a:off x="1143000" y="2834640"/>
            <a:ext cx="3931920" cy="2880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360"/>
              <a:buNone/>
              <a:defRPr sz="1700"/>
            </a:lvl1pPr>
            <a:lvl2pPr marL="914400" lvl="1" indent="-2286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960"/>
              <a:buNone/>
              <a:defRPr sz="1200"/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800"/>
              <a:buNone/>
              <a:defRPr sz="1000"/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720"/>
              <a:buNone/>
              <a:defRPr sz="900"/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720"/>
              <a:buNone/>
              <a:defRPr sz="900"/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720"/>
              <a:buNone/>
              <a:defRPr sz="900"/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720"/>
              <a:buNone/>
              <a:defRPr sz="900"/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720"/>
              <a:buNone/>
              <a:defRPr sz="900"/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720"/>
              <a:buNone/>
              <a:defRPr sz="900"/>
            </a:lvl9pPr>
          </a:lstStyle>
          <a:p>
            <a:endParaRPr/>
          </a:p>
        </p:txBody>
      </p:sp>
      <p:sp>
        <p:nvSpPr>
          <p:cNvPr id="69" name="Google Shape;69;p12"/>
          <p:cNvSpPr txBox="1">
            <a:spLocks noGrp="1"/>
          </p:cNvSpPr>
          <p:nvPr>
            <p:ph type="dt" idx="10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2"/>
          <p:cNvSpPr txBox="1">
            <a:spLocks noGrp="1"/>
          </p:cNvSpPr>
          <p:nvPr>
            <p:ph type="ftr" idx="11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2"/>
          <p:cNvSpPr txBox="1">
            <a:spLocks noGrp="1"/>
          </p:cNvSpPr>
          <p:nvPr>
            <p:ph type="sldNum" idx="12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3"/>
          <p:cNvSpPr/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" name="Google Shape;7;p3"/>
          <p:cNvSpPr txBox="1"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Corbel"/>
              <a:buNone/>
              <a:defRPr sz="4400" b="0" i="0" u="none" strike="noStrike" cap="non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8" name="Google Shape;8;p3"/>
          <p:cNvSpPr txBox="1"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40360" algn="l" rtl="0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ts val="1760"/>
              <a:buFont typeface="Corbel"/>
              <a:buChar char="•"/>
              <a:defRPr sz="2200" b="0" i="0" u="none" strike="noStrike" cap="non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marL="914400" marR="0" lvl="1" indent="-330200" algn="l" rtl="0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Corbel"/>
              <a:buChar char="•"/>
              <a:defRPr sz="2000" b="0" i="0" u="none" strike="noStrike" cap="non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marL="1371600" marR="0" lvl="2" indent="-320039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Corbel"/>
              <a:buChar char="•"/>
              <a:defRPr sz="1800" b="0" i="0" u="none" strike="noStrike" cap="non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marL="1828800" marR="0" lvl="3" indent="-30988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Corbel"/>
              <a:buChar char="•"/>
              <a:defRPr sz="1600" b="0" i="0" u="none" strike="noStrike" cap="non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marL="2286000" marR="0" lvl="4" indent="-309879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Corbel"/>
              <a:buChar char="•"/>
              <a:defRPr sz="1600" b="0" i="0" u="none" strike="noStrike" cap="non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marL="2743200" marR="0" lvl="5" indent="-309879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Corbel"/>
              <a:buChar char="•"/>
              <a:defRPr sz="1600" b="0" i="0" u="none" strike="noStrike" cap="non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marL="3200400" marR="0" lvl="6" indent="-309879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Corbel"/>
              <a:buChar char="•"/>
              <a:defRPr sz="1600" b="0" i="0" u="none" strike="noStrike" cap="non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marL="3657600" marR="0" lvl="7" indent="-309879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Corbel"/>
              <a:buChar char="•"/>
              <a:defRPr sz="1600" b="0" i="0" u="none" strike="noStrike" cap="non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marL="4114800" marR="0" lvl="8" indent="-309879" algn="l" rtl="0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Clr>
                <a:schemeClr val="accent1"/>
              </a:buClr>
              <a:buSzPts val="1280"/>
              <a:buFont typeface="Corbel"/>
              <a:buChar char="•"/>
              <a:defRPr sz="1600" b="0" i="0" u="none" strike="noStrike" cap="non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>
            <a:endParaRPr/>
          </a:p>
        </p:txBody>
      </p:sp>
      <p:sp>
        <p:nvSpPr>
          <p:cNvPr id="9" name="Google Shape;9;p3"/>
          <p:cNvSpPr txBox="1">
            <a:spLocks noGrp="1"/>
          </p:cNvSpPr>
          <p:nvPr>
            <p:ph type="dt" idx="10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>
            <a:endParaRPr/>
          </a:p>
        </p:txBody>
      </p:sp>
      <p:sp>
        <p:nvSpPr>
          <p:cNvPr id="10" name="Google Shape;10;p3"/>
          <p:cNvSpPr txBox="1">
            <a:spLocks noGrp="1"/>
          </p:cNvSpPr>
          <p:nvPr>
            <p:ph type="ftr" idx="11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>
            <a:endParaRPr/>
          </a:p>
        </p:txBody>
      </p:sp>
      <p:sp>
        <p:nvSpPr>
          <p:cNvPr id="11" name="Google Shape;11;p3"/>
          <p:cNvSpPr txBox="1">
            <a:spLocks noGrp="1"/>
          </p:cNvSpPr>
          <p:nvPr>
            <p:ph type="sldNum" idx="12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37904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 fontScale="90000"/>
          </a:bodyPr>
          <a:lstStyle/>
          <a:p>
            <a:pPr marL="0" lvl="0" indent="0" algn="ctr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  <a:buFont typeface="Corbel"/>
              <a:buNone/>
            </a:pPr>
            <a:r>
              <a:rPr lang="ru-RU"/>
              <a:t>ПРОЕКТНАЯ И ИССЛЕДОВАТЕЛЬСКАЯ ДЕЯТЕЛЬНОСТЬ В НАЧАЛЬНОЙ ШКОЛЕ.</a:t>
            </a:r>
            <a:endParaRPr/>
          </a:p>
        </p:txBody>
      </p:sp>
      <p:sp>
        <p:nvSpPr>
          <p:cNvPr id="89" name="Google Shape;89;p1"/>
          <p:cNvSpPr txBox="1">
            <a:spLocks noGrp="1"/>
          </p:cNvSpPr>
          <p:nvPr>
            <p:ph type="subTitle" idx="1"/>
          </p:nvPr>
        </p:nvSpPr>
        <p:spPr>
          <a:xfrm>
            <a:off x="1524000" y="5123267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760"/>
              <a:buNone/>
            </a:pP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38084" y="357167"/>
            <a:ext cx="11501518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Требования нового времени:</a:t>
            </a:r>
          </a:p>
          <a:p>
            <a:pPr algn="just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ч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тобы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наши дети нашли свое место в жизни и добились успеха, им теперь недостаточно быть просто хорошими исполнителями, обществом востребованы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творческие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, умеющие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самостоятельно мыслить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люди,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способные создавать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новое,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проявлять активность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и брать на себя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ответственность.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"/>
          <p:cNvSpPr txBox="1"/>
          <p:nvPr/>
        </p:nvSpPr>
        <p:spPr>
          <a:xfrm>
            <a:off x="714895" y="565265"/>
            <a:ext cx="10856421" cy="584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3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Цель организации ПрИД</a:t>
            </a:r>
            <a:endParaRPr sz="3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5" name="Google Shape;95;p2"/>
          <p:cNvSpPr txBox="1"/>
          <p:nvPr/>
        </p:nvSpPr>
        <p:spPr>
          <a:xfrm>
            <a:off x="3167042" y="1285860"/>
            <a:ext cx="8586302" cy="33855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800" dirty="0">
                <a:solidFill>
                  <a:schemeClr val="dk1"/>
                </a:solidFill>
                <a:latin typeface="Times New Roman" pitchFamily="18" charset="0"/>
                <a:ea typeface="Corbel"/>
                <a:cs typeface="Times New Roman" pitchFamily="18" charset="0"/>
                <a:sym typeface="Corbel"/>
              </a:rPr>
              <a:t>Развитие творчества, познавательного интереса</a:t>
            </a:r>
            <a:r>
              <a:rPr lang="ru-RU" sz="2800" dirty="0" smtClean="0">
                <a:solidFill>
                  <a:schemeClr val="dk1"/>
                </a:solidFill>
                <a:latin typeface="Times New Roman" pitchFamily="18" charset="0"/>
                <a:ea typeface="Corbel"/>
                <a:cs typeface="Times New Roman" pitchFamily="18" charset="0"/>
                <a:sym typeface="Corbel"/>
              </a:rPr>
              <a:t>, способностей;</a:t>
            </a:r>
            <a:endParaRPr sz="280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smtClean="0">
                <a:solidFill>
                  <a:schemeClr val="dk1"/>
                </a:solidFill>
                <a:latin typeface="Times New Roman" pitchFamily="18" charset="0"/>
                <a:ea typeface="Corbel"/>
                <a:cs typeface="Times New Roman" pitchFamily="18" charset="0"/>
                <a:sym typeface="Corbel"/>
              </a:rPr>
              <a:t>проектных </a:t>
            </a:r>
            <a:r>
              <a:rPr lang="ru-RU" sz="2800" dirty="0">
                <a:solidFill>
                  <a:schemeClr val="dk1"/>
                </a:solidFill>
                <a:latin typeface="Times New Roman" pitchFamily="18" charset="0"/>
                <a:ea typeface="Corbel"/>
                <a:cs typeface="Times New Roman" pitchFamily="18" charset="0"/>
                <a:sym typeface="Corbel"/>
              </a:rPr>
              <a:t>и исследовательских </a:t>
            </a:r>
            <a:r>
              <a:rPr lang="ru-RU" sz="2800" dirty="0" smtClean="0">
                <a:solidFill>
                  <a:schemeClr val="dk1"/>
                </a:solidFill>
                <a:latin typeface="Times New Roman" pitchFamily="18" charset="0"/>
                <a:ea typeface="Corbel"/>
                <a:cs typeface="Times New Roman" pitchFamily="18" charset="0"/>
                <a:sym typeface="Corbel"/>
              </a:rPr>
              <a:t>умений ( цель, проблема, планирование, способы решения, умения публично выступать  …);</a:t>
            </a:r>
          </a:p>
          <a:p>
            <a:r>
              <a:rPr lang="ru-RU" sz="2800" dirty="0" smtClean="0">
                <a:solidFill>
                  <a:schemeClr val="dk1"/>
                </a:solidFill>
                <a:latin typeface="Times New Roman" pitchFamily="18" charset="0"/>
                <a:ea typeface="Corbel"/>
                <a:cs typeface="Times New Roman" pitchFamily="18" charset="0"/>
                <a:sym typeface="Corbel"/>
              </a:rPr>
              <a:t>участие </a:t>
            </a:r>
            <a:r>
              <a:rPr lang="ru-RU" sz="2800" dirty="0" smtClean="0">
                <a:solidFill>
                  <a:schemeClr val="dk1"/>
                </a:solidFill>
                <a:latin typeface="Times New Roman" pitchFamily="18" charset="0"/>
                <a:ea typeface="Corbel"/>
                <a:cs typeface="Times New Roman" pitchFamily="18" charset="0"/>
                <a:sym typeface="Corbel"/>
              </a:rPr>
              <a:t>в конкурсах и </a:t>
            </a:r>
            <a:r>
              <a:rPr lang="ru-RU" sz="2800" dirty="0" smtClean="0">
                <a:solidFill>
                  <a:schemeClr val="dk1"/>
                </a:solidFill>
                <a:latin typeface="Times New Roman" pitchFamily="18" charset="0"/>
                <a:ea typeface="Corbel"/>
                <a:cs typeface="Times New Roman" pitchFamily="18" charset="0"/>
                <a:sym typeface="Corbel"/>
              </a:rPr>
              <a:t>конференциях разного уровня;</a:t>
            </a:r>
          </a:p>
          <a:p>
            <a:r>
              <a:rPr lang="ru-RU" sz="2800" dirty="0" smtClean="0">
                <a:solidFill>
                  <a:schemeClr val="dk1"/>
                </a:solidFill>
                <a:latin typeface="Times New Roman" pitchFamily="18" charset="0"/>
                <a:ea typeface="Corbel"/>
                <a:cs typeface="Times New Roman" pitchFamily="18" charset="0"/>
                <a:sym typeface="Corbel"/>
              </a:rPr>
              <a:t>классы с углубленным изучением предметов </a:t>
            </a:r>
            <a:endParaRPr lang="ru-RU" sz="2800" dirty="0" smtClean="0">
              <a:solidFill>
                <a:schemeClr val="dk1"/>
              </a:solidFill>
              <a:latin typeface="Times New Roman" pitchFamily="18" charset="0"/>
              <a:ea typeface="Corbel"/>
              <a:cs typeface="Times New Roman" pitchFamily="18" charset="0"/>
              <a:sym typeface="Corbe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97" name="Google Shape;97;p2"/>
          <p:cNvSpPr txBox="1"/>
          <p:nvPr/>
        </p:nvSpPr>
        <p:spPr>
          <a:xfrm>
            <a:off x="847898" y="4500570"/>
            <a:ext cx="10041775" cy="22467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800" dirty="0">
                <a:solidFill>
                  <a:schemeClr val="dk1"/>
                </a:solidFill>
                <a:latin typeface="Times New Roman" pitchFamily="18" charset="0"/>
                <a:ea typeface="Corbel"/>
                <a:cs typeface="Times New Roman" pitchFamily="18" charset="0"/>
                <a:sym typeface="Corbel"/>
              </a:rPr>
              <a:t>ШКОЛА</a:t>
            </a:r>
            <a:r>
              <a:rPr lang="ru-RU" sz="2800" dirty="0" smtClean="0">
                <a:solidFill>
                  <a:schemeClr val="dk1"/>
                </a:solidFill>
                <a:latin typeface="Times New Roman" pitchFamily="18" charset="0"/>
                <a:ea typeface="Corbel"/>
                <a:cs typeface="Times New Roman" pitchFamily="18" charset="0"/>
                <a:sym typeface="Corbel"/>
              </a:rPr>
              <a:t>:</a:t>
            </a:r>
            <a:endParaRPr sz="2800">
              <a:solidFill>
                <a:schemeClr val="dk1"/>
              </a:solidFill>
              <a:latin typeface="Times New Roman" pitchFamily="18" charset="0"/>
              <a:ea typeface="Corbel"/>
              <a:cs typeface="Times New Roman" pitchFamily="18" charset="0"/>
              <a:sym typeface="Corbe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800" dirty="0" smtClean="0">
                <a:solidFill>
                  <a:schemeClr val="dk1"/>
                </a:solidFill>
                <a:latin typeface="Times New Roman" pitchFamily="18" charset="0"/>
                <a:ea typeface="Corbel"/>
                <a:cs typeface="Times New Roman" pitchFamily="18" charset="0"/>
                <a:sym typeface="Corbel"/>
              </a:rPr>
              <a:t>внеурочная </a:t>
            </a:r>
            <a:r>
              <a:rPr lang="ru-RU" sz="2800" dirty="0">
                <a:solidFill>
                  <a:schemeClr val="dk1"/>
                </a:solidFill>
                <a:latin typeface="Times New Roman" pitchFamily="18" charset="0"/>
                <a:ea typeface="Corbel"/>
                <a:cs typeface="Times New Roman" pitchFamily="18" charset="0"/>
                <a:sym typeface="Corbel"/>
              </a:rPr>
              <a:t>деятельность</a:t>
            </a:r>
            <a:endParaRPr sz="280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800" dirty="0" smtClean="0">
                <a:solidFill>
                  <a:schemeClr val="dk1"/>
                </a:solidFill>
                <a:latin typeface="Times New Roman" pitchFamily="18" charset="0"/>
                <a:ea typeface="Corbel"/>
                <a:cs typeface="Times New Roman" pitchFamily="18" charset="0"/>
                <a:sym typeface="Corbel"/>
              </a:rPr>
              <a:t>система </a:t>
            </a:r>
            <a:r>
              <a:rPr lang="ru-RU" sz="2800" dirty="0">
                <a:solidFill>
                  <a:schemeClr val="dk1"/>
                </a:solidFill>
                <a:latin typeface="Times New Roman" pitchFamily="18" charset="0"/>
                <a:ea typeface="Corbel"/>
                <a:cs typeface="Times New Roman" pitchFamily="18" charset="0"/>
                <a:sym typeface="Corbel"/>
              </a:rPr>
              <a:t>решения проектных задач</a:t>
            </a:r>
            <a:endParaRPr sz="280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800" dirty="0" smtClean="0">
                <a:solidFill>
                  <a:schemeClr val="dk1"/>
                </a:solidFill>
                <a:latin typeface="Times New Roman" pitchFamily="18" charset="0"/>
                <a:ea typeface="Corbel"/>
                <a:cs typeface="Times New Roman" pitchFamily="18" charset="0"/>
                <a:sym typeface="Corbel"/>
              </a:rPr>
              <a:t>конкурсы </a:t>
            </a:r>
            <a:r>
              <a:rPr lang="ru-RU" sz="2800" dirty="0">
                <a:solidFill>
                  <a:schemeClr val="dk1"/>
                </a:solidFill>
                <a:latin typeface="Times New Roman" pitchFamily="18" charset="0"/>
                <a:ea typeface="Corbel"/>
                <a:cs typeface="Times New Roman" pitchFamily="18" charset="0"/>
                <a:sym typeface="Corbel"/>
              </a:rPr>
              <a:t>и </a:t>
            </a:r>
            <a:r>
              <a:rPr lang="ru-RU" sz="2800" dirty="0" smtClean="0">
                <a:solidFill>
                  <a:schemeClr val="dk1"/>
                </a:solidFill>
                <a:latin typeface="Times New Roman" pitchFamily="18" charset="0"/>
                <a:ea typeface="Corbel"/>
                <a:cs typeface="Times New Roman" pitchFamily="18" charset="0"/>
                <a:sym typeface="Corbel"/>
              </a:rPr>
              <a:t>конференции.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800">
              <a:solidFill>
                <a:schemeClr val="dk1"/>
              </a:solidFill>
              <a:latin typeface="Times New Roman" pitchFamily="18" charset="0"/>
              <a:ea typeface="Corbel"/>
              <a:cs typeface="Times New Roman" pitchFamily="18" charset="0"/>
              <a:sym typeface="Corbe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5391168"/>
          </a:xfrm>
        </p:spPr>
        <p:txBody>
          <a:bodyPr>
            <a:norm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! Результат зависит от согласованных действий педагогов и родителей</a:t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- Де за рамками школы</a:t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- внутрисемейное общение, сотрудничество с ребенком</a:t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5340" y="571480"/>
            <a:ext cx="9966960" cy="6143668"/>
          </a:xfrm>
        </p:spPr>
        <p:txBody>
          <a:bodyPr/>
          <a:lstStyle/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Главное 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отличие проектной деятельности от 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исследовательской:</a:t>
            </a:r>
            <a:br>
              <a:rPr lang="ru-RU" sz="4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результат 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проекта  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— продукт с конкретным практическим 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применением</a:t>
            </a:r>
            <a:br>
              <a:rPr lang="ru-RU" sz="5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5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результат исследования- ответ </a:t>
            </a:r>
            <a:r>
              <a:rPr lang="ru-RU" sz="5400" smtClean="0">
                <a:latin typeface="Times New Roman" pitchFamily="18" charset="0"/>
                <a:cs typeface="Times New Roman" pitchFamily="18" charset="0"/>
              </a:rPr>
              <a:t>на вопрос.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b="1" dirty="0" smtClean="0">
                <a:latin typeface="Times New Roman" pitchFamily="18" charset="0"/>
                <a:cs typeface="Times New Roman" pitchFamily="18" charset="0"/>
              </a:rPr>
            </a:b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095472" y="6000767"/>
            <a:ext cx="8769096" cy="3259217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Базис">
  <a:themeElements>
    <a:clrScheme name="Базис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123</Words>
  <PresentationFormat>Произвольный</PresentationFormat>
  <Paragraphs>14</Paragraphs>
  <Slides>5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9" baseType="lpstr">
      <vt:lpstr>Arial</vt:lpstr>
      <vt:lpstr>Corbel</vt:lpstr>
      <vt:lpstr>Times New Roman</vt:lpstr>
      <vt:lpstr>Базис</vt:lpstr>
      <vt:lpstr>ПРОЕКТНАЯ И ИССЛЕДОВАТЕЛЬСКАЯ ДЕЯТЕЛЬНОСТЬ В НАЧАЛЬНОЙ ШКОЛЕ.</vt:lpstr>
      <vt:lpstr>Слайд 2</vt:lpstr>
      <vt:lpstr>Слайд 3</vt:lpstr>
      <vt:lpstr>! Результат зависит от согласованных действий педагогов и родителей - Де за рамками школы - внутрисемейное общение, сотрудничество с ребенком </vt:lpstr>
      <vt:lpstr>Главное отличие проектной деятельности от исследовательской:  результат проекта  — продукт с конкретным практическим применением  результат исследования- ответ на вопрос.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ПРОЕКТНАЯ И ИССЛЕДОВАТЕЛЬСКАЯ ДЕЯТЕЛЬНОСТЬ В НАЧАЛЬНОЙ ШКОЛЕ.</dc:title>
  <dc:creator>Учитель</dc:creator>
  <cp:lastModifiedBy>Маргарита</cp:lastModifiedBy>
  <cp:revision>2</cp:revision>
  <dcterms:created xsi:type="dcterms:W3CDTF">2021-11-17T09:16:25Z</dcterms:created>
  <dcterms:modified xsi:type="dcterms:W3CDTF">2021-11-17T13:40:53Z</dcterms:modified>
</cp:coreProperties>
</file>