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61" r:id="rId3"/>
    <p:sldId id="259" r:id="rId4"/>
    <p:sldId id="277" r:id="rId5"/>
    <p:sldId id="269" r:id="rId6"/>
    <p:sldId id="27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/>
          <a:lstStyle/>
          <a:p>
            <a:r>
              <a:rPr lang="ru-RU" dirty="0" smtClean="0"/>
              <a:t>Про счастье наших детей</a:t>
            </a:r>
            <a:endParaRPr lang="ru-RU" dirty="0"/>
          </a:p>
        </p:txBody>
      </p:sp>
      <p:pic>
        <p:nvPicPr>
          <p:cNvPr id="15362" name="Picture 2" descr="https://24tv.ua/resources/photos/news/201704/808376.jpg?1600937040000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600200"/>
            <a:ext cx="6905362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2912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2866330"/>
          </a:xfrm>
        </p:spPr>
        <p:txBody>
          <a:bodyPr/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родители! 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 и ваши дети  подписывали соглашения на прохождение ребёнком социально- психологического тестирования.  Пришли результаты.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3284984"/>
            <a:ext cx="7067128" cy="2841179"/>
          </a:xfrm>
        </p:spPr>
        <p:txBody>
          <a:bodyPr/>
          <a:lstStyle/>
          <a:p>
            <a:r>
              <a:rPr lang="ru-RU" dirty="0" smtClean="0"/>
              <a:t>В каждом  классе есть дети, у которых  отмечается повышенный уровень неблагополучия. Если сейчас им не помочь,  найдутся те, кто вовлечёт их в опасные действия.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07585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332656"/>
            <a:ext cx="7200800" cy="1368152"/>
          </a:xfrm>
        </p:spPr>
        <p:txBody>
          <a:bodyPr/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Каковы причины неблагоприятных результатов?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772816"/>
            <a:ext cx="7067128" cy="4353347"/>
          </a:xfrm>
        </p:spPr>
        <p:txBody>
          <a:bodyPr/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Повышены факторы риска, а именно:  не удовлетворена потребность детей  в одобрении близкими людьми; повышенный уровень тревожности у детей.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Снижены факторы защиты, а именно:  низкий уровень принятия ребёнка родителями; маленький уровень социальной активности ребёнка.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4947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/>
          <a:lstStyle/>
          <a:p>
            <a:r>
              <a:rPr lang="ru-RU" dirty="0" smtClean="0"/>
              <a:t>Что же делать?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1600200"/>
            <a:ext cx="6923112" cy="4525963"/>
          </a:xfrm>
        </p:spPr>
        <p:txBody>
          <a:bodyPr/>
          <a:lstStyle/>
          <a:p>
            <a:r>
              <a:rPr lang="ru-RU" dirty="0" smtClean="0"/>
              <a:t>Удовлетворить потребность детей в одобрении</a:t>
            </a:r>
          </a:p>
          <a:p>
            <a:r>
              <a:rPr lang="ru-RU" dirty="0" smtClean="0"/>
              <a:t>Снижать их уровень тревожности</a:t>
            </a:r>
          </a:p>
          <a:p>
            <a:r>
              <a:rPr lang="ru-RU" dirty="0" smtClean="0"/>
              <a:t>Повышать их самооценку</a:t>
            </a:r>
          </a:p>
          <a:p>
            <a:r>
              <a:rPr lang="ru-RU" dirty="0" smtClean="0"/>
              <a:t>Принимать своего ребёнка</a:t>
            </a:r>
          </a:p>
          <a:p>
            <a:r>
              <a:rPr lang="ru-RU" dirty="0" smtClean="0"/>
              <a:t>Помочь ему реализовать свои способности в позитивной социальной активности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41099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/>
          <a:lstStyle/>
          <a:p>
            <a:pPr algn="l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Потребности человека, т.е.  его нужда в чём-то  представлены  в виде пирамиды.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Придумал её психолог А.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Маслоу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https://s7vtsldxjf.a.trbcdn.net/wp-content/uploads/2016/10/maslow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29926" y="1600200"/>
            <a:ext cx="6198458" cy="4925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06552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3874442"/>
          </a:xfrm>
        </p:spPr>
        <p:txBody>
          <a:bodyPr/>
          <a:lstStyle/>
          <a:p>
            <a:pPr algn="l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родители! Вы- не одни!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 готовы  быть вместе с вами в нелёгкий период взросления ваших детей!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последующих презентациях   представим конкретную информацию о том, как сделать, чтобы ребёнок чувствовал себя счастливее и был в безопасности от  происков тех, кто зарабатывает, губя судьбы и жизни детей.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http://pressaufa.ru/wp-content/uploads/2020/09/3942_big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160821"/>
            <a:ext cx="3024336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647048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4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142</Words>
  <Application>Microsoft Office PowerPoint</Application>
  <PresentationFormat>Экран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Про счастье наших детей</vt:lpstr>
      <vt:lpstr>Уважаемые родители!  Вы и ваши дети  подписывали соглашения на прохождение ребёнком социально- психологического тестирования.  Пришли результаты.</vt:lpstr>
      <vt:lpstr>Каковы причины неблагоприятных результатов?</vt:lpstr>
      <vt:lpstr>Что же делать?</vt:lpstr>
      <vt:lpstr>Потребности человека, т.е.  его нужда в чём-то  представлены  в виде пирамиды. Придумал её психолог А. Маслоу.</vt:lpstr>
      <vt:lpstr>Уважаемые родители! Вы- не одни!  Мы готовы  быть вместе с вами в нелёгкий период взросления ваших детей! В последующих презентациях   представим конкретную информацию о том, как сделать, чтобы ребёнок чувствовал себя счастливее и был в безопасности от  происков тех, кто зарабатывает, губя судьбы и жизни детей.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Нежный</dc:title>
  <dc:creator>Фокина Лидия Петровна</dc:creator>
  <cp:keywords>Шаблон презентации</cp:keywords>
  <cp:lastModifiedBy>Юля</cp:lastModifiedBy>
  <cp:revision>34</cp:revision>
  <dcterms:created xsi:type="dcterms:W3CDTF">2017-02-23T13:11:39Z</dcterms:created>
  <dcterms:modified xsi:type="dcterms:W3CDTF">2021-01-30T12:26:00Z</dcterms:modified>
</cp:coreProperties>
</file>