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34FE-4105-40EF-82AB-329FF4D20179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47A3E-F0E1-4A68-9525-ACB6F5E22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603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34FE-4105-40EF-82AB-329FF4D20179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47A3E-F0E1-4A68-9525-ACB6F5E22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04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34FE-4105-40EF-82AB-329FF4D20179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47A3E-F0E1-4A68-9525-ACB6F5E22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95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34FE-4105-40EF-82AB-329FF4D20179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47A3E-F0E1-4A68-9525-ACB6F5E22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499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34FE-4105-40EF-82AB-329FF4D20179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47A3E-F0E1-4A68-9525-ACB6F5E22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627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34FE-4105-40EF-82AB-329FF4D20179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47A3E-F0E1-4A68-9525-ACB6F5E22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59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34FE-4105-40EF-82AB-329FF4D20179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47A3E-F0E1-4A68-9525-ACB6F5E22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96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34FE-4105-40EF-82AB-329FF4D20179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47A3E-F0E1-4A68-9525-ACB6F5E22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397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34FE-4105-40EF-82AB-329FF4D20179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47A3E-F0E1-4A68-9525-ACB6F5E22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02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34FE-4105-40EF-82AB-329FF4D20179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47A3E-F0E1-4A68-9525-ACB6F5E22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499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34FE-4105-40EF-82AB-329FF4D20179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47A3E-F0E1-4A68-9525-ACB6F5E22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30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334FE-4105-40EF-82AB-329FF4D20179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47A3E-F0E1-4A68-9525-ACB6F5E22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600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aousosh2.ru/sveden" TargetMode="External"/><Relationship Id="rId2" Type="http://schemas.openxmlformats.org/officeDocument/2006/relationships/hyperlink" Target="http://maousosh2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aousosh2.ru/sveden/objects/informatsiya-ob-usloviyah-pitaniya-obuchayuschihsya-v-tom-chisle-invalidov-i-lits-s-ogranichennymi-vozmojnostyami-zdorovya/" TargetMode="External"/><Relationship Id="rId4" Type="http://schemas.openxmlformats.org/officeDocument/2006/relationships/hyperlink" Target="http://maousosh2.ru/sveden/object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 РОДИТЕЛЕЙ МАОУ СОШ № 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50608" y="5028502"/>
            <a:ext cx="4852416" cy="1655762"/>
          </a:xfrm>
        </p:spPr>
        <p:txBody>
          <a:bodyPr/>
          <a:lstStyle/>
          <a:p>
            <a:pPr algn="r"/>
            <a:r>
              <a:rPr lang="ru-RU" dirty="0" smtClean="0"/>
              <a:t>17.09.2020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07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3232" y="941832"/>
            <a:ext cx="10972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 родителей</a:t>
            </a:r>
            <a:r>
              <a:rPr lang="ru-RU" sz="3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- объединение </a:t>
            </a:r>
            <a:r>
              <a:rPr lang="ru-RU" sz="3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</a:t>
            </a:r>
            <a:r>
              <a:rPr lang="ru-RU" sz="3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создаваемое по инициативе </a:t>
            </a:r>
            <a:r>
              <a:rPr lang="ru-RU" sz="3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</a:t>
            </a:r>
            <a:r>
              <a:rPr lang="ru-RU" sz="3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(законных представителей) обучающихся в целях учета их мнения по вопросам управления Школой и при принятии Школой локальных нормативных актов, затрагивающих права и законные интересы несовершеннолетних обучающихся. 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575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6968" y="1088136"/>
            <a:ext cx="9851415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ПОВЕСТКА:</a:t>
            </a:r>
          </a:p>
          <a:p>
            <a:pPr marL="342900" indent="-342900"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образовательного процесса в 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МАОУ СОШ № 2 в связи с эпидемиологической 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ситуацией  по распространению новой </a:t>
            </a:r>
          </a:p>
          <a:p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коронавирусной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инфекции.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Организация питания в МАОУ СОШ № 2.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Создание бренда МАОУ СОШ № 2.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4.Разное.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8536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организации работы МАОУ СОШ № 2 в условиях сохранения рисков распространения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COVID - 19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За каждым классом закреплен учебный кабинет. Организовано предметное обучение.</a:t>
            </a:r>
          </a:p>
          <a:p>
            <a:r>
              <a:rPr lang="ru-RU" dirty="0" smtClean="0"/>
              <a:t>Исключить общение обучающихся из разных классов.</a:t>
            </a:r>
          </a:p>
          <a:p>
            <a:r>
              <a:rPr lang="ru-RU" dirty="0" smtClean="0"/>
              <a:t>Исключить проведение массовых мероприятий.</a:t>
            </a:r>
          </a:p>
          <a:p>
            <a:r>
              <a:rPr lang="ru-RU" dirty="0" smtClean="0"/>
              <a:t>Проведение ежедневных «утренних фильтров».</a:t>
            </a:r>
          </a:p>
          <a:p>
            <a:r>
              <a:rPr lang="ru-RU" dirty="0" smtClean="0"/>
              <a:t>Запретить посещение родителей (законных представителей) в здание школы. По необходимости в </a:t>
            </a:r>
            <a:r>
              <a:rPr lang="ru-RU" dirty="0" err="1" smtClean="0"/>
              <a:t>СИЗы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Контроль за соблюдением правил личной гигиены обучающихся.</a:t>
            </a:r>
          </a:p>
          <a:p>
            <a:r>
              <a:rPr lang="ru-RU" dirty="0" smtClean="0"/>
              <a:t>Обеспечить наличие антисептико</a:t>
            </a:r>
            <a:r>
              <a:rPr lang="ru-RU" dirty="0"/>
              <a:t>в</a:t>
            </a:r>
            <a:r>
              <a:rPr lang="ru-RU" dirty="0" smtClean="0"/>
              <a:t> на входе в школу, в столовой.</a:t>
            </a:r>
          </a:p>
          <a:p>
            <a:r>
              <a:rPr lang="ru-RU" dirty="0" smtClean="0"/>
              <a:t>Проводить дезинфицирующие мероприятия по графику.</a:t>
            </a:r>
          </a:p>
          <a:p>
            <a:r>
              <a:rPr lang="ru-RU" dirty="0" smtClean="0"/>
              <a:t>Соблюдать санитарные требования в столовых (обработка мебели, посуды, наличие СИЗ работников пищеблока).</a:t>
            </a:r>
          </a:p>
          <a:p>
            <a:r>
              <a:rPr lang="ru-RU" dirty="0" smtClean="0"/>
              <a:t>Организовать иммунизацию сотрудников школы и обучающихся.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7741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питания в МАОУ СОШ № 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бесплатного питания для учащихся 1-4 классов.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Пропаганда горячего здорового питания.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качеством питания. Официальный сайт школы.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Главная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/ 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Сведения об образовательной организации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/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Материально-техническое обеспечение и оснащенность образовательного процесса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/ Информация об условиях питания обучающихся, в том числе инвалидов и лиц с ограниченными возможностями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комиссии по контролю за качеством питания.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http://maousosh2.ru/sveden/objects/informatsiya-ob-usloviyah-pitaniya-obuchayuschihsya-v-tom-chisle-invalidov-i-lits-s-ogranichennymi-vozmojnostyami-zdorovya</a:t>
            </a:r>
            <a:r>
              <a:rPr lang="ru-RU" dirty="0" smtClean="0">
                <a:hlinkClick r:id="rId5"/>
              </a:rPr>
              <a:t>/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9904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Бренд школы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6424" y="2002536"/>
            <a:ext cx="103327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школы   - 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НьюТон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план, направления развития школы.</a:t>
            </a:r>
          </a:p>
          <a:p>
            <a:pPr marL="342900" indent="-342900"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здания новой школы.</a:t>
            </a:r>
          </a:p>
          <a:p>
            <a:pPr marL="342900" indent="-342900"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Инициативная группа родителей по разработке бренда школы.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617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ousosh2.ru/upload/images/blok/knopki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279" y="923861"/>
            <a:ext cx="2286000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16279" y="2110478"/>
            <a:ext cx="41928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http://maousosh2.ru/kontakty/napischite/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538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6409944" cy="36949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Пермская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ЭПОС    </a:t>
            </a:r>
            <a:b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://school.permkrai.ru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6974" t="4388" r="19109" b="5186"/>
          <a:stretch/>
        </p:blipFill>
        <p:spPr>
          <a:xfrm>
            <a:off x="7091079" y="0"/>
            <a:ext cx="5020056" cy="346367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l="8175" t="3199" r="20175" b="2801"/>
          <a:stretch/>
        </p:blipFill>
        <p:spPr>
          <a:xfrm>
            <a:off x="3281758" y="3168626"/>
            <a:ext cx="4999408" cy="368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963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222</Words>
  <Application>Microsoft Office PowerPoint</Application>
  <PresentationFormat>Широкоэкранный</PresentationFormat>
  <Paragraphs>35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СОВЕТ РОДИТЕЛЕЙ МАОУ СОШ № 2</vt:lpstr>
      <vt:lpstr>Презентация PowerPoint</vt:lpstr>
      <vt:lpstr>Презентация PowerPoint</vt:lpstr>
      <vt:lpstr>1. Об организации работы МАОУ СОШ № 2 в условиях сохранения рисков распространения COVID - 19</vt:lpstr>
      <vt:lpstr>Организация питания в МАОУ СОШ № 2</vt:lpstr>
      <vt:lpstr>Бренд школы  </vt:lpstr>
      <vt:lpstr>Презентация PowerPoint</vt:lpstr>
      <vt:lpstr>Электронная  Пермская  Образовательная  Система  ЭПОС     https://school.permkrai.ru/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СОВЕТ РОДИТЕЛЕЙ</dc:title>
  <dc:creator>Светлана Владимировн</dc:creator>
  <cp:lastModifiedBy>Светлана Владимировн</cp:lastModifiedBy>
  <cp:revision>10</cp:revision>
  <dcterms:created xsi:type="dcterms:W3CDTF">2020-09-17T06:48:07Z</dcterms:created>
  <dcterms:modified xsi:type="dcterms:W3CDTF">2020-09-17T12:54:36Z</dcterms:modified>
</cp:coreProperties>
</file>