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6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5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0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2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1D4B-653E-480D-B399-09DF3E45054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32B~1\AppData\Local\Temp\Rar$DRa7672.11454\Page_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32B~1\AppData\Local\Temp\Rar$DRa7672.3089\Page_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32B~1\AppData\Local\Temp\Rar$DRa7672.3852\Page_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32B~1\AppData\Local\Temp\Rar$DRa7672.4396\Page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0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 Windows</cp:lastModifiedBy>
  <cp:revision>2</cp:revision>
  <dcterms:created xsi:type="dcterms:W3CDTF">2019-12-23T16:19:32Z</dcterms:created>
  <dcterms:modified xsi:type="dcterms:W3CDTF">2019-12-26T10:46:54Z</dcterms:modified>
</cp:coreProperties>
</file>