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857232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День здоровья в дошкольном отделении и 1 классе</a:t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МАОУ СОШ №2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86322"/>
            <a:ext cx="740664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latin typeface="Comic Sans MS" pitchFamily="66" charset="0"/>
              </a:rPr>
              <a:t>Организаторы:</a:t>
            </a:r>
          </a:p>
          <a:p>
            <a:pPr algn="r"/>
            <a:r>
              <a:rPr lang="ru-RU" dirty="0" smtClean="0">
                <a:latin typeface="Comic Sans MS" pitchFamily="66" charset="0"/>
              </a:rPr>
              <a:t>9А и 9Б классы</a:t>
            </a:r>
          </a:p>
          <a:p>
            <a:pPr algn="r"/>
            <a:r>
              <a:rPr lang="ru-RU" dirty="0" err="1" smtClean="0">
                <a:latin typeface="Comic Sans MS" pitchFamily="66" charset="0"/>
              </a:rPr>
              <a:t>В.В.Ошмарина</a:t>
            </a:r>
            <a:endParaRPr lang="ru-RU" dirty="0" smtClean="0">
              <a:latin typeface="Comic Sans MS" pitchFamily="66" charset="0"/>
            </a:endParaRPr>
          </a:p>
          <a:p>
            <a:pPr algn="r"/>
            <a:r>
              <a:rPr lang="ru-RU" dirty="0" err="1" smtClean="0">
                <a:latin typeface="Comic Sans MS" pitchFamily="66" charset="0"/>
              </a:rPr>
              <a:t>М.А.Миляева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3314" name="Picture 2" descr="http://obrpro.ru/upload/iblock/14c/miniatjur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2500306"/>
            <a:ext cx="450059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868346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Переправа!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08"/>
            <a:ext cx="7385075" cy="55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И многое другое!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«Болото»</a:t>
            </a:r>
          </a:p>
          <a:p>
            <a:r>
              <a:rPr lang="ru-RU" dirty="0" smtClean="0">
                <a:latin typeface="Comic Sans MS" pitchFamily="66" charset="0"/>
              </a:rPr>
              <a:t>«Загадки»</a:t>
            </a:r>
          </a:p>
          <a:p>
            <a:r>
              <a:rPr lang="ru-RU" dirty="0" smtClean="0">
                <a:latin typeface="Comic Sans MS" pitchFamily="66" charset="0"/>
              </a:rPr>
              <a:t>«Лазеры»</a:t>
            </a:r>
          </a:p>
          <a:p>
            <a:r>
              <a:rPr lang="ru-RU" dirty="0" smtClean="0">
                <a:latin typeface="Comic Sans MS" pitchFamily="66" charset="0"/>
              </a:rPr>
              <a:t>"Челночный бег«</a:t>
            </a:r>
          </a:p>
          <a:p>
            <a:r>
              <a:rPr lang="ru-RU" dirty="0" smtClean="0">
                <a:latin typeface="Comic Sans MS" pitchFamily="66" charset="0"/>
              </a:rPr>
              <a:t>«Лифт»</a:t>
            </a:r>
          </a:p>
          <a:p>
            <a:r>
              <a:rPr lang="ru-RU" dirty="0" smtClean="0">
                <a:latin typeface="Comic Sans MS" pitchFamily="66" charset="0"/>
              </a:rPr>
              <a:t>«Минное поле»</a:t>
            </a: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Все станции были пройдены с успехом и Мышка была освобождена! Ура!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До новых встреч!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3794" name="Picture 2" descr="https://api.xn--b1ahgrjafjgng.xn--p1ai/imagecache/full_jpeg/event_image/58/57620/5cf0ceeb61ea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6500125" cy="495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29 ноября воспитанники групп №3, 4, 5 , 8 и учащиеся 1 класса получили письмо следующего содержания: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Monotype Corsiva" pitchFamily="66" charset="0"/>
              </a:rPr>
              <a:t>Дорогие ребята!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Monotype Corsiva" pitchFamily="66" charset="0"/>
              </a:rPr>
              <a:t>К вам обращается Символ наступающего года – Мышка!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Monotype Corsiva" pitchFamily="66" charset="0"/>
              </a:rPr>
              <a:t>Помогите мне! Меня взял в плен символ уходящего года – злой Поросёнок. Он не хочет, чтобы наступил 2020 год и не хочет, чтобы к вам на праздник пришёл Дед Мороз! Только, если вы пройдёте ВСЕ испытания коварного Поросёнка, будете дружными и сплочёнными, он отпустит меня и праздник Новый год состоится!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Monotype Corsiva" pitchFamily="66" charset="0"/>
              </a:rPr>
              <a:t>Помогите! Ваши помощники – старшеклассники лицея и ваши воспитатели! Слушайтесь их и у вас всё получится!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Monotype Corsiva" pitchFamily="66" charset="0"/>
              </a:rPr>
              <a:t>До встречи!</a:t>
            </a:r>
          </a:p>
          <a:p>
            <a:endParaRPr lang="ru-RU" dirty="0"/>
          </a:p>
        </p:txBody>
      </p:sp>
      <p:pic>
        <p:nvPicPr>
          <p:cNvPr id="4" name="Рисунок 3" descr="https://s.r-gifts.ru/items_gallery/113/89103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357826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Весёлое приключение!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Конечно, ребята решили не оставлять мышонка в беде, а освободить его из плена хитрого Поросёнка.</a:t>
            </a:r>
          </a:p>
          <a:p>
            <a:r>
              <a:rPr lang="ru-RU" dirty="0" smtClean="0"/>
              <a:t>Ведь какой же Новый год без символа года?  И они дружно отправились на испытания силой, выносливостью и смекалкой на свежий воздух…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Прыжки в мешках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95303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3929808" cy="294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4752"/>
            <a:ext cx="4000528" cy="300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Встреча с Поросёнком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7099323" cy="53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Весёлый счёт!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599389" cy="5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Найди игрушки!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0108"/>
            <a:ext cx="7385075" cy="55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Рыбаки и рыбки!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7170761" cy="537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Перетягивание</a:t>
            </a:r>
            <a:r>
              <a:rPr lang="ru-RU" dirty="0" smtClean="0">
                <a:latin typeface="Comic Sans MS" pitchFamily="66" charset="0"/>
              </a:rPr>
              <a:t> каната!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69"/>
            <a:ext cx="7599389" cy="569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</TotalTime>
  <Words>237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День здоровья в дошкольном отделении и 1 классе МАОУ СОШ №2</vt:lpstr>
      <vt:lpstr>29 ноября воспитанники групп №3, 4, 5 , 8 и учащиеся 1 класса получили письмо следующего содержания:</vt:lpstr>
      <vt:lpstr>Весёлое приключение!</vt:lpstr>
      <vt:lpstr>Прыжки в мешках</vt:lpstr>
      <vt:lpstr>Встреча с Поросёнком</vt:lpstr>
      <vt:lpstr>Весёлый счёт!</vt:lpstr>
      <vt:lpstr>Найди игрушки!</vt:lpstr>
      <vt:lpstr>Рыбаки и рыбки!</vt:lpstr>
      <vt:lpstr>Перетягивание каната!</vt:lpstr>
      <vt:lpstr>Переправа!</vt:lpstr>
      <vt:lpstr>И многое другое!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здоровья в дошкольном отделении и 1 классе МАОУ СОШ №2</dc:title>
  <dc:creator>Home</dc:creator>
  <cp:lastModifiedBy>serg</cp:lastModifiedBy>
  <cp:revision>15</cp:revision>
  <dcterms:created xsi:type="dcterms:W3CDTF">2019-12-03T17:48:15Z</dcterms:created>
  <dcterms:modified xsi:type="dcterms:W3CDTF">2019-12-07T13:05:48Z</dcterms:modified>
</cp:coreProperties>
</file>